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63" r:id="rId4"/>
    <p:sldId id="265" r:id="rId5"/>
    <p:sldId id="258" r:id="rId6"/>
    <p:sldId id="259" r:id="rId7"/>
    <p:sldId id="260" r:id="rId8"/>
    <p:sldId id="261" r:id="rId9"/>
    <p:sldId id="262" r:id="rId10"/>
    <p:sldId id="266" r:id="rId11"/>
    <p:sldId id="267" r:id="rId12"/>
    <p:sldId id="268" r:id="rId13"/>
    <p:sldId id="269"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5" roundtripDataSignature="AMtx7mhr5r2qnt5790TIiIkgocooCfv9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1"/>
    <p:restoredTop sz="92500"/>
  </p:normalViewPr>
  <p:slideViewPr>
    <p:cSldViewPr snapToGrid="0" snapToObjects="1">
      <p:cViewPr varScale="1">
        <p:scale>
          <a:sx n="141" d="100"/>
          <a:sy n="141" d="100"/>
        </p:scale>
        <p:origin x="66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customschemas.google.com/relationships/presentationmetadata" Target="metadata"/><Relationship Id="rId2" Type="http://schemas.openxmlformats.org/officeDocument/2006/relationships/slide" Target="slides/slide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2064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516282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099199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596656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5325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65120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11888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95181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04328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42496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36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12389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857446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48573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1"/>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1"/>
          <p:cNvSpPr txBox="1">
            <a:spLocks noGrp="1"/>
          </p:cNvSpPr>
          <p:nvPr>
            <p:ph type="ctrTitle"/>
          </p:nvPr>
        </p:nvSpPr>
        <p:spPr>
          <a:xfrm>
            <a:off x="311700" y="392150"/>
            <a:ext cx="8520600" cy="269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1"/>
          <p:cNvSpPr txBox="1">
            <a:spLocks noGrp="1"/>
          </p:cNvSpPr>
          <p:nvPr>
            <p:ph type="subTitle" idx="1"/>
          </p:nvPr>
        </p:nvSpPr>
        <p:spPr>
          <a:xfrm>
            <a:off x="311700" y="3890400"/>
            <a:ext cx="8520600" cy="706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30"/>
          <p:cNvSpPr txBox="1">
            <a:spLocks noGrp="1"/>
          </p:cNvSpPr>
          <p:nvPr>
            <p:ph type="title"/>
          </p:nvPr>
        </p:nvSpPr>
        <p:spPr>
          <a:xfrm>
            <a:off x="311700" y="1240275"/>
            <a:ext cx="8520600" cy="198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endParaRPr/>
          </a:p>
        </p:txBody>
      </p:sp>
      <p:sp>
        <p:nvSpPr>
          <p:cNvPr id="48" name="Google Shape;48;p30"/>
          <p:cNvSpPr txBox="1">
            <a:spLocks noGrp="1"/>
          </p:cNvSpPr>
          <p:nvPr>
            <p:ph type="body" idx="1"/>
          </p:nvPr>
        </p:nvSpPr>
        <p:spPr>
          <a:xfrm>
            <a:off x="311700" y="3304625"/>
            <a:ext cx="8520600" cy="13008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Clr>
                <a:schemeClr val="accent1"/>
              </a:buClr>
              <a:buSzPts val="1800"/>
              <a:buNone/>
              <a:defRPr>
                <a:solidFill>
                  <a:schemeClr val="accent1"/>
                </a:solidFill>
              </a:defRPr>
            </a:lvl1pPr>
            <a:lvl2pPr marL="914400" lvl="1" indent="-228600" algn="ctr">
              <a:lnSpc>
                <a:spcPct val="115000"/>
              </a:lnSpc>
              <a:spcBef>
                <a:spcPts val="1600"/>
              </a:spcBef>
              <a:spcAft>
                <a:spcPts val="0"/>
              </a:spcAft>
              <a:buClr>
                <a:schemeClr val="accent1"/>
              </a:buClr>
              <a:buSzPts val="1400"/>
              <a:buNone/>
              <a:defRPr>
                <a:solidFill>
                  <a:schemeClr val="accent1"/>
                </a:solidFill>
              </a:defRPr>
            </a:lvl2pPr>
            <a:lvl3pPr marL="1371600" lvl="2" indent="-228600" algn="ctr">
              <a:lnSpc>
                <a:spcPct val="115000"/>
              </a:lnSpc>
              <a:spcBef>
                <a:spcPts val="1600"/>
              </a:spcBef>
              <a:spcAft>
                <a:spcPts val="0"/>
              </a:spcAft>
              <a:buClr>
                <a:schemeClr val="accent1"/>
              </a:buClr>
              <a:buSzPts val="1400"/>
              <a:buNone/>
              <a:defRPr>
                <a:solidFill>
                  <a:schemeClr val="accent1"/>
                </a:solidFill>
              </a:defRPr>
            </a:lvl3pPr>
            <a:lvl4pPr marL="1828800" lvl="3" indent="-228600" algn="ctr">
              <a:lnSpc>
                <a:spcPct val="115000"/>
              </a:lnSpc>
              <a:spcBef>
                <a:spcPts val="1600"/>
              </a:spcBef>
              <a:spcAft>
                <a:spcPts val="0"/>
              </a:spcAft>
              <a:buClr>
                <a:schemeClr val="accent1"/>
              </a:buClr>
              <a:buSzPts val="1400"/>
              <a:buNone/>
              <a:defRPr>
                <a:solidFill>
                  <a:schemeClr val="accent1"/>
                </a:solidFill>
              </a:defRPr>
            </a:lvl4pPr>
            <a:lvl5pPr marL="2286000" lvl="4" indent="-228600" algn="ctr">
              <a:lnSpc>
                <a:spcPct val="115000"/>
              </a:lnSpc>
              <a:spcBef>
                <a:spcPts val="1600"/>
              </a:spcBef>
              <a:spcAft>
                <a:spcPts val="0"/>
              </a:spcAft>
              <a:buClr>
                <a:schemeClr val="accent1"/>
              </a:buClr>
              <a:buSzPts val="1400"/>
              <a:buNone/>
              <a:defRPr>
                <a:solidFill>
                  <a:schemeClr val="accent1"/>
                </a:solidFill>
              </a:defRPr>
            </a:lvl5pPr>
            <a:lvl6pPr marL="2743200" lvl="5" indent="-228600" algn="ctr">
              <a:lnSpc>
                <a:spcPct val="115000"/>
              </a:lnSpc>
              <a:spcBef>
                <a:spcPts val="1600"/>
              </a:spcBef>
              <a:spcAft>
                <a:spcPts val="0"/>
              </a:spcAft>
              <a:buClr>
                <a:schemeClr val="accent1"/>
              </a:buClr>
              <a:buSzPts val="1400"/>
              <a:buNone/>
              <a:defRPr>
                <a:solidFill>
                  <a:schemeClr val="accent1"/>
                </a:solidFill>
              </a:defRPr>
            </a:lvl6pPr>
            <a:lvl7pPr marL="3200400" lvl="6" indent="-228600" algn="ctr">
              <a:lnSpc>
                <a:spcPct val="115000"/>
              </a:lnSpc>
              <a:spcBef>
                <a:spcPts val="1600"/>
              </a:spcBef>
              <a:spcAft>
                <a:spcPts val="0"/>
              </a:spcAft>
              <a:buClr>
                <a:schemeClr val="accent1"/>
              </a:buClr>
              <a:buSzPts val="1400"/>
              <a:buNone/>
              <a:defRPr>
                <a:solidFill>
                  <a:schemeClr val="accent1"/>
                </a:solidFill>
              </a:defRPr>
            </a:lvl7pPr>
            <a:lvl8pPr marL="3657600" lvl="7" indent="-228600" algn="ctr">
              <a:lnSpc>
                <a:spcPct val="115000"/>
              </a:lnSpc>
              <a:spcBef>
                <a:spcPts val="1600"/>
              </a:spcBef>
              <a:spcAft>
                <a:spcPts val="0"/>
              </a:spcAft>
              <a:buClr>
                <a:schemeClr val="accent1"/>
              </a:buClr>
              <a:buSzPts val="1400"/>
              <a:buNone/>
              <a:defRPr>
                <a:solidFill>
                  <a:schemeClr val="accent1"/>
                </a:solidFill>
              </a:defRPr>
            </a:lvl8pPr>
            <a:lvl9pPr marL="4114800" lvl="8" indent="-228600" algn="ctr">
              <a:lnSpc>
                <a:spcPct val="115000"/>
              </a:lnSpc>
              <a:spcBef>
                <a:spcPts val="1600"/>
              </a:spcBef>
              <a:spcAft>
                <a:spcPts val="1600"/>
              </a:spcAft>
              <a:buClr>
                <a:schemeClr val="accent1"/>
              </a:buClr>
              <a:buSzPts val="1400"/>
              <a:buNone/>
              <a:defRPr>
                <a:solidFill>
                  <a:schemeClr val="accent1"/>
                </a:solidFill>
              </a:defRPr>
            </a:lvl9pPr>
          </a:lstStyle>
          <a:p>
            <a:endParaRPr/>
          </a:p>
        </p:txBody>
      </p:sp>
      <p:sp>
        <p:nvSpPr>
          <p:cNvPr id="49" name="Google Shape;49;p30"/>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22"/>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6" name="Google Shape;16;p22"/>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a:lvl1pPr>
            <a:lvl2pPr marL="914400" lvl="1" indent="-228600" algn="l">
              <a:lnSpc>
                <a:spcPct val="115000"/>
              </a:lnSpc>
              <a:spcBef>
                <a:spcPts val="1600"/>
              </a:spcBef>
              <a:spcAft>
                <a:spcPts val="0"/>
              </a:spcAft>
              <a:buSzPts val="1400"/>
              <a:buNone/>
              <a:defRPr/>
            </a:lvl2pPr>
            <a:lvl3pPr marL="1371600" lvl="2" indent="-228600" algn="l">
              <a:lnSpc>
                <a:spcPct val="115000"/>
              </a:lnSpc>
              <a:spcBef>
                <a:spcPts val="1600"/>
              </a:spcBef>
              <a:spcAft>
                <a:spcPts val="0"/>
              </a:spcAft>
              <a:buSzPts val="1400"/>
              <a:buNone/>
              <a:defRPr/>
            </a:lvl3pPr>
            <a:lvl4pPr marL="1828800" lvl="3" indent="-228600" algn="l">
              <a:lnSpc>
                <a:spcPct val="115000"/>
              </a:lnSpc>
              <a:spcBef>
                <a:spcPts val="1600"/>
              </a:spcBef>
              <a:spcAft>
                <a:spcPts val="0"/>
              </a:spcAft>
              <a:buSzPts val="1400"/>
              <a:buNone/>
              <a:defRPr/>
            </a:lvl4pPr>
            <a:lvl5pPr marL="2286000" lvl="4" indent="-228600" algn="l">
              <a:lnSpc>
                <a:spcPct val="115000"/>
              </a:lnSpc>
              <a:spcBef>
                <a:spcPts val="1600"/>
              </a:spcBef>
              <a:spcAft>
                <a:spcPts val="0"/>
              </a:spcAft>
              <a:buSzPts val="1400"/>
              <a:buNone/>
              <a:defRPr/>
            </a:lvl5pPr>
            <a:lvl6pPr marL="2743200" lvl="5" indent="-228600" algn="l">
              <a:lnSpc>
                <a:spcPct val="115000"/>
              </a:lnSpc>
              <a:spcBef>
                <a:spcPts val="1600"/>
              </a:spcBef>
              <a:spcAft>
                <a:spcPts val="0"/>
              </a:spcAft>
              <a:buSzPts val="1400"/>
              <a:buNone/>
              <a:defRPr/>
            </a:lvl6pPr>
            <a:lvl7pPr marL="3200400" lvl="6" indent="-228600" algn="l">
              <a:lnSpc>
                <a:spcPct val="115000"/>
              </a:lnSpc>
              <a:spcBef>
                <a:spcPts val="1600"/>
              </a:spcBef>
              <a:spcAft>
                <a:spcPts val="0"/>
              </a:spcAft>
              <a:buSzPts val="1400"/>
              <a:buNone/>
              <a:defRPr/>
            </a:lvl7pPr>
            <a:lvl8pPr marL="3657600" lvl="7" indent="-228600" algn="l">
              <a:lnSpc>
                <a:spcPct val="115000"/>
              </a:lnSpc>
              <a:spcBef>
                <a:spcPts val="1600"/>
              </a:spcBef>
              <a:spcAft>
                <a:spcPts val="0"/>
              </a:spcAft>
              <a:buSzPts val="1400"/>
              <a:buNone/>
              <a:defRPr/>
            </a:lvl8pPr>
            <a:lvl9pPr marL="4114800" lvl="8" indent="-228600" algn="l">
              <a:lnSpc>
                <a:spcPct val="115000"/>
              </a:lnSpc>
              <a:spcBef>
                <a:spcPts val="1600"/>
              </a:spcBef>
              <a:spcAft>
                <a:spcPts val="1600"/>
              </a:spcAft>
              <a:buSzPts val="1400"/>
              <a:buNone/>
              <a:defRPr/>
            </a:lvl9pPr>
          </a:lstStyle>
          <a:p>
            <a:endParaRPr/>
          </a:p>
        </p:txBody>
      </p:sp>
      <p:sp>
        <p:nvSpPr>
          <p:cNvPr id="17" name="Google Shape;17;p22"/>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
        <p:cNvGrpSpPr/>
        <p:nvPr/>
      </p:nvGrpSpPr>
      <p:grpSpPr>
        <a:xfrm>
          <a:off x="0" y="0"/>
          <a:ext cx="0" cy="0"/>
          <a:chOff x="0" y="0"/>
          <a:chExt cx="0" cy="0"/>
        </a:xfrm>
      </p:grpSpPr>
      <p:sp>
        <p:nvSpPr>
          <p:cNvPr id="19" name="Google Shape;19;p23"/>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 name="Google Shape;20;p23"/>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21" name="Google Shape;21;p23"/>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22" name="Google Shape;22;p23"/>
          <p:cNvSpPr txBox="1">
            <a:spLocks noGrp="1"/>
          </p:cNvSpPr>
          <p:nvPr>
            <p:ph type="subTitle" idx="1"/>
          </p:nvPr>
        </p:nvSpPr>
        <p:spPr>
          <a:xfrm>
            <a:off x="265500" y="2845222"/>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3" name="Google Shape;23;p2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228600" algn="l">
              <a:lnSpc>
                <a:spcPct val="115000"/>
              </a:lnSpc>
              <a:spcBef>
                <a:spcPts val="0"/>
              </a:spcBef>
              <a:spcAft>
                <a:spcPts val="0"/>
              </a:spcAft>
              <a:buClr>
                <a:schemeClr val="accent1"/>
              </a:buClr>
              <a:buSzPts val="1800"/>
              <a:buNone/>
              <a:defRPr>
                <a:solidFill>
                  <a:schemeClr val="accent1"/>
                </a:solidFill>
              </a:defRPr>
            </a:lvl1pPr>
            <a:lvl2pPr marL="914400" lvl="1" indent="-228600" algn="l">
              <a:lnSpc>
                <a:spcPct val="115000"/>
              </a:lnSpc>
              <a:spcBef>
                <a:spcPts val="1600"/>
              </a:spcBef>
              <a:spcAft>
                <a:spcPts val="0"/>
              </a:spcAft>
              <a:buClr>
                <a:schemeClr val="accent1"/>
              </a:buClr>
              <a:buSzPts val="1400"/>
              <a:buNone/>
              <a:defRPr>
                <a:solidFill>
                  <a:schemeClr val="accent1"/>
                </a:solidFill>
              </a:defRPr>
            </a:lvl2pPr>
            <a:lvl3pPr marL="1371600" lvl="2" indent="-228600" algn="l">
              <a:lnSpc>
                <a:spcPct val="115000"/>
              </a:lnSpc>
              <a:spcBef>
                <a:spcPts val="1600"/>
              </a:spcBef>
              <a:spcAft>
                <a:spcPts val="0"/>
              </a:spcAft>
              <a:buClr>
                <a:schemeClr val="accent1"/>
              </a:buClr>
              <a:buSzPts val="1400"/>
              <a:buNone/>
              <a:defRPr>
                <a:solidFill>
                  <a:schemeClr val="accent1"/>
                </a:solidFill>
              </a:defRPr>
            </a:lvl3pPr>
            <a:lvl4pPr marL="1828800" lvl="3" indent="-228600" algn="l">
              <a:lnSpc>
                <a:spcPct val="115000"/>
              </a:lnSpc>
              <a:spcBef>
                <a:spcPts val="1600"/>
              </a:spcBef>
              <a:spcAft>
                <a:spcPts val="0"/>
              </a:spcAft>
              <a:buClr>
                <a:schemeClr val="accent1"/>
              </a:buClr>
              <a:buSzPts val="1400"/>
              <a:buNone/>
              <a:defRPr>
                <a:solidFill>
                  <a:schemeClr val="accent1"/>
                </a:solidFill>
              </a:defRPr>
            </a:lvl4pPr>
            <a:lvl5pPr marL="2286000" lvl="4" indent="-228600" algn="l">
              <a:lnSpc>
                <a:spcPct val="115000"/>
              </a:lnSpc>
              <a:spcBef>
                <a:spcPts val="1600"/>
              </a:spcBef>
              <a:spcAft>
                <a:spcPts val="0"/>
              </a:spcAft>
              <a:buClr>
                <a:schemeClr val="accent1"/>
              </a:buClr>
              <a:buSzPts val="1400"/>
              <a:buNone/>
              <a:defRPr>
                <a:solidFill>
                  <a:schemeClr val="accent1"/>
                </a:solidFill>
              </a:defRPr>
            </a:lvl5pPr>
            <a:lvl6pPr marL="2743200" lvl="5" indent="-228600" algn="l">
              <a:lnSpc>
                <a:spcPct val="115000"/>
              </a:lnSpc>
              <a:spcBef>
                <a:spcPts val="1600"/>
              </a:spcBef>
              <a:spcAft>
                <a:spcPts val="0"/>
              </a:spcAft>
              <a:buClr>
                <a:schemeClr val="accent1"/>
              </a:buClr>
              <a:buSzPts val="1400"/>
              <a:buNone/>
              <a:defRPr>
                <a:solidFill>
                  <a:schemeClr val="accent1"/>
                </a:solidFill>
              </a:defRPr>
            </a:lvl6pPr>
            <a:lvl7pPr marL="3200400" lvl="6" indent="-228600" algn="l">
              <a:lnSpc>
                <a:spcPct val="115000"/>
              </a:lnSpc>
              <a:spcBef>
                <a:spcPts val="1600"/>
              </a:spcBef>
              <a:spcAft>
                <a:spcPts val="0"/>
              </a:spcAft>
              <a:buClr>
                <a:schemeClr val="accent1"/>
              </a:buClr>
              <a:buSzPts val="1400"/>
              <a:buNone/>
              <a:defRPr>
                <a:solidFill>
                  <a:schemeClr val="accent1"/>
                </a:solidFill>
              </a:defRPr>
            </a:lvl7pPr>
            <a:lvl8pPr marL="3657600" lvl="7" indent="-228600" algn="l">
              <a:lnSpc>
                <a:spcPct val="115000"/>
              </a:lnSpc>
              <a:spcBef>
                <a:spcPts val="1600"/>
              </a:spcBef>
              <a:spcAft>
                <a:spcPts val="0"/>
              </a:spcAft>
              <a:buClr>
                <a:schemeClr val="accent1"/>
              </a:buClr>
              <a:buSzPts val="1400"/>
              <a:buNone/>
              <a:defRPr>
                <a:solidFill>
                  <a:schemeClr val="accent1"/>
                </a:solidFill>
              </a:defRPr>
            </a:lvl8pPr>
            <a:lvl9pPr marL="4114800" lvl="8" indent="-228600" algn="l">
              <a:lnSpc>
                <a:spcPct val="115000"/>
              </a:lnSpc>
              <a:spcBef>
                <a:spcPts val="1600"/>
              </a:spcBef>
              <a:spcAft>
                <a:spcPts val="1600"/>
              </a:spcAft>
              <a:buClr>
                <a:schemeClr val="accent1"/>
              </a:buClr>
              <a:buSzPts val="1400"/>
              <a:buNone/>
              <a:defRPr>
                <a:solidFill>
                  <a:schemeClr val="accent1"/>
                </a:solidFill>
              </a:defRPr>
            </a:lvl9pPr>
          </a:lstStyle>
          <a:p>
            <a:endParaRPr/>
          </a:p>
        </p:txBody>
      </p:sp>
      <p:sp>
        <p:nvSpPr>
          <p:cNvPr id="24" name="Google Shape;24;p23"/>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7" name="Google Shape;27;p24"/>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25"/>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0" name="Google Shape;30;p25"/>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400"/>
              <a:buNone/>
              <a:defRPr sz="1400"/>
            </a:lvl1pPr>
            <a:lvl2pPr marL="914400" lvl="1" indent="-228600" algn="l">
              <a:lnSpc>
                <a:spcPct val="115000"/>
              </a:lnSpc>
              <a:spcBef>
                <a:spcPts val="1600"/>
              </a:spcBef>
              <a:spcAft>
                <a:spcPts val="0"/>
              </a:spcAft>
              <a:buSzPts val="1200"/>
              <a:buNone/>
              <a:defRPr sz="1200"/>
            </a:lvl2pPr>
            <a:lvl3pPr marL="1371600" lvl="2" indent="-228600" algn="l">
              <a:lnSpc>
                <a:spcPct val="115000"/>
              </a:lnSpc>
              <a:spcBef>
                <a:spcPts val="1600"/>
              </a:spcBef>
              <a:spcAft>
                <a:spcPts val="0"/>
              </a:spcAft>
              <a:buSzPts val="1200"/>
              <a:buNone/>
              <a:defRPr sz="1200"/>
            </a:lvl3pPr>
            <a:lvl4pPr marL="1828800" lvl="3" indent="-228600" algn="l">
              <a:lnSpc>
                <a:spcPct val="115000"/>
              </a:lnSpc>
              <a:spcBef>
                <a:spcPts val="1600"/>
              </a:spcBef>
              <a:spcAft>
                <a:spcPts val="0"/>
              </a:spcAft>
              <a:buSzPts val="1200"/>
              <a:buNone/>
              <a:defRPr sz="1200"/>
            </a:lvl4pPr>
            <a:lvl5pPr marL="2286000" lvl="4" indent="-228600" algn="l">
              <a:lnSpc>
                <a:spcPct val="115000"/>
              </a:lnSpc>
              <a:spcBef>
                <a:spcPts val="1600"/>
              </a:spcBef>
              <a:spcAft>
                <a:spcPts val="0"/>
              </a:spcAft>
              <a:buSzPts val="1200"/>
              <a:buNone/>
              <a:defRPr sz="1200"/>
            </a:lvl5pPr>
            <a:lvl6pPr marL="2743200" lvl="5" indent="-228600" algn="l">
              <a:lnSpc>
                <a:spcPct val="115000"/>
              </a:lnSpc>
              <a:spcBef>
                <a:spcPts val="1600"/>
              </a:spcBef>
              <a:spcAft>
                <a:spcPts val="0"/>
              </a:spcAft>
              <a:buSzPts val="1200"/>
              <a:buNone/>
              <a:defRPr sz="1200"/>
            </a:lvl6pPr>
            <a:lvl7pPr marL="3200400" lvl="6" indent="-228600" algn="l">
              <a:lnSpc>
                <a:spcPct val="115000"/>
              </a:lnSpc>
              <a:spcBef>
                <a:spcPts val="1600"/>
              </a:spcBef>
              <a:spcAft>
                <a:spcPts val="0"/>
              </a:spcAft>
              <a:buSzPts val="1200"/>
              <a:buNone/>
              <a:defRPr sz="1200"/>
            </a:lvl7pPr>
            <a:lvl8pPr marL="3657600" lvl="7" indent="-228600" algn="l">
              <a:lnSpc>
                <a:spcPct val="115000"/>
              </a:lnSpc>
              <a:spcBef>
                <a:spcPts val="1600"/>
              </a:spcBef>
              <a:spcAft>
                <a:spcPts val="0"/>
              </a:spcAft>
              <a:buSzPts val="1200"/>
              <a:buNone/>
              <a:defRPr sz="1200"/>
            </a:lvl8pPr>
            <a:lvl9pPr marL="4114800" lvl="8" indent="-228600" algn="l">
              <a:lnSpc>
                <a:spcPct val="115000"/>
              </a:lnSpc>
              <a:spcBef>
                <a:spcPts val="1600"/>
              </a:spcBef>
              <a:spcAft>
                <a:spcPts val="1600"/>
              </a:spcAft>
              <a:buSzPts val="1200"/>
              <a:buNone/>
              <a:defRPr sz="1200"/>
            </a:lvl9pPr>
          </a:lstStyle>
          <a:p>
            <a:endParaRPr/>
          </a:p>
        </p:txBody>
      </p:sp>
      <p:sp>
        <p:nvSpPr>
          <p:cNvPr id="31" name="Google Shape;31;p25"/>
          <p:cNvSpPr txBox="1">
            <a:spLocks noGrp="1"/>
          </p:cNvSpPr>
          <p:nvPr>
            <p:ph type="body" idx="2"/>
          </p:nvPr>
        </p:nvSpPr>
        <p:spPr>
          <a:xfrm>
            <a:off x="4832400" y="1228675"/>
            <a:ext cx="3999900" cy="33402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400"/>
              <a:buNone/>
              <a:defRPr sz="1400"/>
            </a:lvl1pPr>
            <a:lvl2pPr marL="914400" lvl="1" indent="-228600" algn="l">
              <a:lnSpc>
                <a:spcPct val="115000"/>
              </a:lnSpc>
              <a:spcBef>
                <a:spcPts val="1600"/>
              </a:spcBef>
              <a:spcAft>
                <a:spcPts val="0"/>
              </a:spcAft>
              <a:buSzPts val="1200"/>
              <a:buNone/>
              <a:defRPr sz="1200"/>
            </a:lvl2pPr>
            <a:lvl3pPr marL="1371600" lvl="2" indent="-228600" algn="l">
              <a:lnSpc>
                <a:spcPct val="115000"/>
              </a:lnSpc>
              <a:spcBef>
                <a:spcPts val="1600"/>
              </a:spcBef>
              <a:spcAft>
                <a:spcPts val="0"/>
              </a:spcAft>
              <a:buSzPts val="1200"/>
              <a:buNone/>
              <a:defRPr sz="1200"/>
            </a:lvl3pPr>
            <a:lvl4pPr marL="1828800" lvl="3" indent="-228600" algn="l">
              <a:lnSpc>
                <a:spcPct val="115000"/>
              </a:lnSpc>
              <a:spcBef>
                <a:spcPts val="1600"/>
              </a:spcBef>
              <a:spcAft>
                <a:spcPts val="0"/>
              </a:spcAft>
              <a:buSzPts val="1200"/>
              <a:buNone/>
              <a:defRPr sz="1200"/>
            </a:lvl4pPr>
            <a:lvl5pPr marL="2286000" lvl="4" indent="-228600" algn="l">
              <a:lnSpc>
                <a:spcPct val="115000"/>
              </a:lnSpc>
              <a:spcBef>
                <a:spcPts val="1600"/>
              </a:spcBef>
              <a:spcAft>
                <a:spcPts val="0"/>
              </a:spcAft>
              <a:buSzPts val="1200"/>
              <a:buNone/>
              <a:defRPr sz="1200"/>
            </a:lvl5pPr>
            <a:lvl6pPr marL="2743200" lvl="5" indent="-228600" algn="l">
              <a:lnSpc>
                <a:spcPct val="115000"/>
              </a:lnSpc>
              <a:spcBef>
                <a:spcPts val="1600"/>
              </a:spcBef>
              <a:spcAft>
                <a:spcPts val="0"/>
              </a:spcAft>
              <a:buSzPts val="1200"/>
              <a:buNone/>
              <a:defRPr sz="1200"/>
            </a:lvl6pPr>
            <a:lvl7pPr marL="3200400" lvl="6" indent="-228600" algn="l">
              <a:lnSpc>
                <a:spcPct val="115000"/>
              </a:lnSpc>
              <a:spcBef>
                <a:spcPts val="1600"/>
              </a:spcBef>
              <a:spcAft>
                <a:spcPts val="0"/>
              </a:spcAft>
              <a:buSzPts val="1200"/>
              <a:buNone/>
              <a:defRPr sz="1200"/>
            </a:lvl7pPr>
            <a:lvl8pPr marL="3657600" lvl="7" indent="-228600" algn="l">
              <a:lnSpc>
                <a:spcPct val="115000"/>
              </a:lnSpc>
              <a:spcBef>
                <a:spcPts val="1600"/>
              </a:spcBef>
              <a:spcAft>
                <a:spcPts val="0"/>
              </a:spcAft>
              <a:buSzPts val="1200"/>
              <a:buNone/>
              <a:defRPr sz="1200"/>
            </a:lvl8pPr>
            <a:lvl9pPr marL="4114800" lvl="8" indent="-228600" algn="l">
              <a:lnSpc>
                <a:spcPct val="115000"/>
              </a:lnSpc>
              <a:spcBef>
                <a:spcPts val="1600"/>
              </a:spcBef>
              <a:spcAft>
                <a:spcPts val="1600"/>
              </a:spcAft>
              <a:buSzPts val="1200"/>
              <a:buNone/>
              <a:defRPr sz="1200"/>
            </a:lvl9pPr>
          </a:lstStyle>
          <a:p>
            <a:endParaRPr/>
          </a:p>
        </p:txBody>
      </p:sp>
      <p:sp>
        <p:nvSpPr>
          <p:cNvPr id="32" name="Google Shape;32;p25"/>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304800" y="309350"/>
            <a:ext cx="8537700" cy="74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35" name="Google Shape;35;p26"/>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8" name="Google Shape;38;p2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1200"/>
            </a:lvl1pPr>
            <a:lvl2pPr marL="914400" lvl="1" indent="-228600" algn="l">
              <a:lnSpc>
                <a:spcPct val="115000"/>
              </a:lnSpc>
              <a:spcBef>
                <a:spcPts val="1600"/>
              </a:spcBef>
              <a:spcAft>
                <a:spcPts val="0"/>
              </a:spcAft>
              <a:buSzPts val="1200"/>
              <a:buNone/>
              <a:defRPr sz="1200"/>
            </a:lvl2pPr>
            <a:lvl3pPr marL="1371600" lvl="2" indent="-228600" algn="l">
              <a:lnSpc>
                <a:spcPct val="115000"/>
              </a:lnSpc>
              <a:spcBef>
                <a:spcPts val="1600"/>
              </a:spcBef>
              <a:spcAft>
                <a:spcPts val="0"/>
              </a:spcAft>
              <a:buSzPts val="1200"/>
              <a:buNone/>
              <a:defRPr sz="1200"/>
            </a:lvl3pPr>
            <a:lvl4pPr marL="1828800" lvl="3" indent="-228600" algn="l">
              <a:lnSpc>
                <a:spcPct val="115000"/>
              </a:lnSpc>
              <a:spcBef>
                <a:spcPts val="1600"/>
              </a:spcBef>
              <a:spcAft>
                <a:spcPts val="0"/>
              </a:spcAft>
              <a:buSzPts val="1200"/>
              <a:buNone/>
              <a:defRPr sz="1200"/>
            </a:lvl4pPr>
            <a:lvl5pPr marL="2286000" lvl="4" indent="-228600" algn="l">
              <a:lnSpc>
                <a:spcPct val="115000"/>
              </a:lnSpc>
              <a:spcBef>
                <a:spcPts val="1600"/>
              </a:spcBef>
              <a:spcAft>
                <a:spcPts val="0"/>
              </a:spcAft>
              <a:buSzPts val="1200"/>
              <a:buNone/>
              <a:defRPr sz="1200"/>
            </a:lvl5pPr>
            <a:lvl6pPr marL="2743200" lvl="5" indent="-228600" algn="l">
              <a:lnSpc>
                <a:spcPct val="115000"/>
              </a:lnSpc>
              <a:spcBef>
                <a:spcPts val="1600"/>
              </a:spcBef>
              <a:spcAft>
                <a:spcPts val="0"/>
              </a:spcAft>
              <a:buSzPts val="1200"/>
              <a:buNone/>
              <a:defRPr sz="1200"/>
            </a:lvl6pPr>
            <a:lvl7pPr marL="3200400" lvl="6" indent="-228600" algn="l">
              <a:lnSpc>
                <a:spcPct val="115000"/>
              </a:lnSpc>
              <a:spcBef>
                <a:spcPts val="1600"/>
              </a:spcBef>
              <a:spcAft>
                <a:spcPts val="0"/>
              </a:spcAft>
              <a:buSzPts val="1200"/>
              <a:buNone/>
              <a:defRPr sz="1200"/>
            </a:lvl7pPr>
            <a:lvl8pPr marL="3657600" lvl="7" indent="-228600" algn="l">
              <a:lnSpc>
                <a:spcPct val="115000"/>
              </a:lnSpc>
              <a:spcBef>
                <a:spcPts val="1600"/>
              </a:spcBef>
              <a:spcAft>
                <a:spcPts val="0"/>
              </a:spcAft>
              <a:buSzPts val="1200"/>
              <a:buNone/>
              <a:defRPr sz="1200"/>
            </a:lvl8pPr>
            <a:lvl9pPr marL="4114800" lvl="8" indent="-228600" algn="l">
              <a:lnSpc>
                <a:spcPct val="115000"/>
              </a:lnSpc>
              <a:spcBef>
                <a:spcPts val="1600"/>
              </a:spcBef>
              <a:spcAft>
                <a:spcPts val="1600"/>
              </a:spcAft>
              <a:buSzPts val="1200"/>
              <a:buNone/>
              <a:defRPr sz="1200"/>
            </a:lvl9pPr>
          </a:lstStyle>
          <a:p>
            <a:endParaRPr/>
          </a:p>
        </p:txBody>
      </p:sp>
      <p:sp>
        <p:nvSpPr>
          <p:cNvPr id="39" name="Google Shape;39;p27"/>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42" name="Google Shape;42;p28"/>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chemeClr val="lt1"/>
              </a:buClr>
              <a:buSzPts val="1400"/>
              <a:buFont typeface="Arial"/>
              <a:buNone/>
              <a:defRPr>
                <a:solidFill>
                  <a:schemeClr val="lt1"/>
                </a:solidFill>
              </a:defRPr>
            </a:lvl1pPr>
            <a:lvl2pPr marL="0" lvl="1" indent="0" algn="l">
              <a:lnSpc>
                <a:spcPct val="100000"/>
              </a:lnSpc>
              <a:spcBef>
                <a:spcPts val="0"/>
              </a:spcBef>
              <a:spcAft>
                <a:spcPts val="0"/>
              </a:spcAft>
              <a:buClr>
                <a:schemeClr val="lt1"/>
              </a:buClr>
              <a:buSzPts val="1400"/>
              <a:buFont typeface="Arial"/>
              <a:buNone/>
              <a:defRPr>
                <a:solidFill>
                  <a:schemeClr val="lt1"/>
                </a:solidFill>
              </a:defRPr>
            </a:lvl2pPr>
            <a:lvl3pPr marL="0" lvl="2" indent="0" algn="l">
              <a:lnSpc>
                <a:spcPct val="100000"/>
              </a:lnSpc>
              <a:spcBef>
                <a:spcPts val="0"/>
              </a:spcBef>
              <a:spcAft>
                <a:spcPts val="0"/>
              </a:spcAft>
              <a:buClr>
                <a:schemeClr val="lt1"/>
              </a:buClr>
              <a:buSzPts val="1400"/>
              <a:buFont typeface="Arial"/>
              <a:buNone/>
              <a:defRPr>
                <a:solidFill>
                  <a:schemeClr val="lt1"/>
                </a:solidFill>
              </a:defRPr>
            </a:lvl3pPr>
            <a:lvl4pPr marL="0" lvl="3" indent="0" algn="l">
              <a:lnSpc>
                <a:spcPct val="100000"/>
              </a:lnSpc>
              <a:spcBef>
                <a:spcPts val="0"/>
              </a:spcBef>
              <a:spcAft>
                <a:spcPts val="0"/>
              </a:spcAft>
              <a:buClr>
                <a:schemeClr val="lt1"/>
              </a:buClr>
              <a:buSzPts val="1400"/>
              <a:buFont typeface="Arial"/>
              <a:buNone/>
              <a:defRPr>
                <a:solidFill>
                  <a:schemeClr val="lt1"/>
                </a:solidFill>
              </a:defRPr>
            </a:lvl4pPr>
            <a:lvl5pPr marL="0" lvl="4" indent="0" algn="l">
              <a:lnSpc>
                <a:spcPct val="100000"/>
              </a:lnSpc>
              <a:spcBef>
                <a:spcPts val="0"/>
              </a:spcBef>
              <a:spcAft>
                <a:spcPts val="0"/>
              </a:spcAft>
              <a:buClr>
                <a:schemeClr val="lt1"/>
              </a:buClr>
              <a:buSzPts val="1400"/>
              <a:buFont typeface="Arial"/>
              <a:buNone/>
              <a:defRPr>
                <a:solidFill>
                  <a:schemeClr val="lt1"/>
                </a:solidFill>
              </a:defRPr>
            </a:lvl5pPr>
            <a:lvl6pPr marL="0" lvl="5" indent="0" algn="l">
              <a:lnSpc>
                <a:spcPct val="100000"/>
              </a:lnSpc>
              <a:spcBef>
                <a:spcPts val="0"/>
              </a:spcBef>
              <a:spcAft>
                <a:spcPts val="0"/>
              </a:spcAft>
              <a:buClr>
                <a:schemeClr val="lt1"/>
              </a:buClr>
              <a:buSzPts val="1400"/>
              <a:buFont typeface="Arial"/>
              <a:buNone/>
              <a:defRPr>
                <a:solidFill>
                  <a:schemeClr val="lt1"/>
                </a:solidFill>
              </a:defRPr>
            </a:lvl6pPr>
            <a:lvl7pPr marL="0" lvl="6" indent="0" algn="l">
              <a:lnSpc>
                <a:spcPct val="100000"/>
              </a:lnSpc>
              <a:spcBef>
                <a:spcPts val="0"/>
              </a:spcBef>
              <a:spcAft>
                <a:spcPts val="0"/>
              </a:spcAft>
              <a:buClr>
                <a:schemeClr val="lt1"/>
              </a:buClr>
              <a:buSzPts val="1400"/>
              <a:buFont typeface="Arial"/>
              <a:buNone/>
              <a:defRPr>
                <a:solidFill>
                  <a:schemeClr val="lt1"/>
                </a:solidFill>
              </a:defRPr>
            </a:lvl7pPr>
            <a:lvl8pPr marL="0" lvl="7" indent="0" algn="l">
              <a:lnSpc>
                <a:spcPct val="100000"/>
              </a:lnSpc>
              <a:spcBef>
                <a:spcPts val="0"/>
              </a:spcBef>
              <a:spcAft>
                <a:spcPts val="0"/>
              </a:spcAft>
              <a:buClr>
                <a:schemeClr val="lt1"/>
              </a:buClr>
              <a:buSzPts val="1400"/>
              <a:buFont typeface="Arial"/>
              <a:buNone/>
              <a:defRPr>
                <a:solidFill>
                  <a:schemeClr val="lt1"/>
                </a:solidFill>
              </a:defRPr>
            </a:lvl8pPr>
            <a:lvl9pPr marL="0" lvl="8" indent="0" algn="l">
              <a:lnSpc>
                <a:spcPct val="100000"/>
              </a:lnSpc>
              <a:spcBef>
                <a:spcPts val="0"/>
              </a:spcBef>
              <a:spcAft>
                <a:spcPts val="0"/>
              </a:spcAft>
              <a:buClr>
                <a:schemeClr val="lt1"/>
              </a:buClr>
              <a:buSzPts val="1400"/>
              <a:buFont typeface="Arial"/>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29"/>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vl2pPr marL="914400" lvl="1" indent="-228600" algn="l">
              <a:lnSpc>
                <a:spcPct val="115000"/>
              </a:lnSpc>
              <a:spcBef>
                <a:spcPts val="0"/>
              </a:spcBef>
              <a:spcAft>
                <a:spcPts val="0"/>
              </a:spcAft>
              <a:buSzPts val="1800"/>
              <a:buNone/>
              <a:defRPr/>
            </a:lvl2pPr>
            <a:lvl3pPr marL="1371600" lvl="2" indent="-228600" algn="l">
              <a:lnSpc>
                <a:spcPct val="115000"/>
              </a:lnSpc>
              <a:spcBef>
                <a:spcPts val="1600"/>
              </a:spcBef>
              <a:spcAft>
                <a:spcPts val="0"/>
              </a:spcAft>
              <a:buSzPts val="1800"/>
              <a:buNone/>
              <a:defRPr/>
            </a:lvl3pPr>
            <a:lvl4pPr marL="1828800" lvl="3" indent="-228600" algn="l">
              <a:lnSpc>
                <a:spcPct val="115000"/>
              </a:lnSpc>
              <a:spcBef>
                <a:spcPts val="1600"/>
              </a:spcBef>
              <a:spcAft>
                <a:spcPts val="0"/>
              </a:spcAft>
              <a:buSzPts val="1800"/>
              <a:buNone/>
              <a:defRPr/>
            </a:lvl4pPr>
            <a:lvl5pPr marL="2286000" lvl="4" indent="-228600" algn="l">
              <a:lnSpc>
                <a:spcPct val="115000"/>
              </a:lnSpc>
              <a:spcBef>
                <a:spcPts val="1600"/>
              </a:spcBef>
              <a:spcAft>
                <a:spcPts val="0"/>
              </a:spcAft>
              <a:buSzPts val="1800"/>
              <a:buNone/>
              <a:defRPr/>
            </a:lvl5pPr>
            <a:lvl6pPr marL="2743200" lvl="5" indent="-228600" algn="l">
              <a:lnSpc>
                <a:spcPct val="115000"/>
              </a:lnSpc>
              <a:spcBef>
                <a:spcPts val="1600"/>
              </a:spcBef>
              <a:spcAft>
                <a:spcPts val="0"/>
              </a:spcAft>
              <a:buSzPts val="1800"/>
              <a:buNone/>
              <a:defRPr/>
            </a:lvl6pPr>
            <a:lvl7pPr marL="3200400" lvl="6" indent="-228600" algn="l">
              <a:lnSpc>
                <a:spcPct val="115000"/>
              </a:lnSpc>
              <a:spcBef>
                <a:spcPts val="1600"/>
              </a:spcBef>
              <a:spcAft>
                <a:spcPts val="0"/>
              </a:spcAft>
              <a:buSzPts val="1800"/>
              <a:buNone/>
              <a:defRPr/>
            </a:lvl7pPr>
            <a:lvl8pPr marL="3657600" lvl="7" indent="-228600" algn="l">
              <a:lnSpc>
                <a:spcPct val="115000"/>
              </a:lnSpc>
              <a:spcBef>
                <a:spcPts val="1600"/>
              </a:spcBef>
              <a:spcAft>
                <a:spcPts val="0"/>
              </a:spcAft>
              <a:buSzPts val="1800"/>
              <a:buNone/>
              <a:defRPr/>
            </a:lvl8pPr>
            <a:lvl9pPr marL="4114800" lvl="8" indent="-228600" algn="l">
              <a:lnSpc>
                <a:spcPct val="115000"/>
              </a:lnSpc>
              <a:spcBef>
                <a:spcPts val="1600"/>
              </a:spcBef>
              <a:spcAft>
                <a:spcPts val="1600"/>
              </a:spcAft>
              <a:buSzPts val="1800"/>
              <a:buNone/>
              <a:defRPr/>
            </a:lvl9pPr>
          </a:lstStyle>
          <a:p>
            <a:endParaRPr/>
          </a:p>
        </p:txBody>
      </p:sp>
      <p:sp>
        <p:nvSpPr>
          <p:cNvPr id="45" name="Google Shape;45;p29"/>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20"/>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800"/>
              <a:buFont typeface="Source Code Pro"/>
              <a:buNone/>
              <a:defRPr sz="1800" b="0" i="0" u="none" strike="noStrike" cap="none">
                <a:solidFill>
                  <a:schemeClr val="dk2"/>
                </a:solidFill>
                <a:latin typeface="Source Code Pro"/>
                <a:ea typeface="Source Code Pro"/>
                <a:cs typeface="Source Code Pro"/>
                <a:sym typeface="Source Code Pro"/>
              </a:defRPr>
            </a:lvl1pPr>
            <a:lvl2pPr marL="914400" marR="0" lvl="1"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2pPr>
            <a:lvl3pPr marL="1371600" marR="0" lvl="2"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3pPr>
            <a:lvl4pPr marL="1828800" marR="0" lvl="3"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4pPr>
            <a:lvl5pPr marL="2286000" marR="0" lvl="4"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5pPr>
            <a:lvl6pPr marL="2743200" marR="0" lvl="5"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6pPr>
            <a:lvl7pPr marL="3200400" marR="0" lvl="6"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7pPr>
            <a:lvl8pPr marL="3657600" marR="0" lvl="7"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8pPr>
            <a:lvl9pPr marL="4114800" marR="0" lvl="8" indent="-228600" algn="l" rtl="0">
              <a:lnSpc>
                <a:spcPct val="115000"/>
              </a:lnSpc>
              <a:spcBef>
                <a:spcPts val="1600"/>
              </a:spcBef>
              <a:spcAft>
                <a:spcPts val="160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 name="Google Shape;8;p20"/>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accent1"/>
              </a:buClr>
              <a:buSzPts val="1000"/>
              <a:buFont typeface="Source Code Pro"/>
              <a:buNone/>
              <a:defRPr sz="10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chemeClr val="accent1"/>
              </a:buClr>
              <a:buSzPts val="1000"/>
              <a:buFont typeface="Source Code Pro"/>
              <a:buNone/>
              <a:defRPr sz="10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chemeClr val="accent1"/>
              </a:buClr>
              <a:buSzPts val="1000"/>
              <a:buFont typeface="Source Code Pro"/>
              <a:buNone/>
              <a:defRPr sz="10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chemeClr val="accent1"/>
              </a:buClr>
              <a:buSzPts val="1000"/>
              <a:buFont typeface="Source Code Pro"/>
              <a:buNone/>
              <a:defRPr sz="10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chemeClr val="accent1"/>
              </a:buClr>
              <a:buSzPts val="1000"/>
              <a:buFont typeface="Source Code Pro"/>
              <a:buNone/>
              <a:defRPr sz="10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chemeClr val="accent1"/>
              </a:buClr>
              <a:buSzPts val="1000"/>
              <a:buFont typeface="Source Code Pro"/>
              <a:buNone/>
              <a:defRPr sz="10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chemeClr val="accent1"/>
              </a:buClr>
              <a:buSzPts val="1000"/>
              <a:buFont typeface="Source Code Pro"/>
              <a:buNone/>
              <a:defRPr sz="10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chemeClr val="accent1"/>
              </a:buClr>
              <a:buSzPts val="1000"/>
              <a:buFont typeface="Source Code Pro"/>
              <a:buNone/>
              <a:defRPr sz="10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chemeClr val="accent1"/>
              </a:buClr>
              <a:buSzPts val="1000"/>
              <a:buFont typeface="Source Code Pro"/>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bpesptacarsonrr@gmail.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bpesptacarsonrr@gmail.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txBox="1">
            <a:spLocks noGrp="1"/>
          </p:cNvSpPr>
          <p:nvPr>
            <p:ph type="ctrTitle"/>
          </p:nvPr>
        </p:nvSpPr>
        <p:spPr>
          <a:xfrm>
            <a:off x="2151525" y="778932"/>
            <a:ext cx="6017700" cy="230361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600"/>
              <a:buNone/>
            </a:pPr>
            <a:r>
              <a:rPr lang="en" sz="6600" dirty="0"/>
              <a:t>Carson Reading Room Training</a:t>
            </a:r>
            <a:endParaRPr dirty="0"/>
          </a:p>
        </p:txBody>
      </p:sp>
      <p:sp>
        <p:nvSpPr>
          <p:cNvPr id="57" name="Google Shape;57;p1"/>
          <p:cNvSpPr txBox="1">
            <a:spLocks noGrp="1"/>
          </p:cNvSpPr>
          <p:nvPr>
            <p:ph type="subTitle" idx="1"/>
          </p:nvPr>
        </p:nvSpPr>
        <p:spPr>
          <a:xfrm>
            <a:off x="311700" y="3890400"/>
            <a:ext cx="8520600" cy="706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en"/>
              <a:t>Thank you so much for volunteering!</a:t>
            </a:r>
            <a:endParaRPr/>
          </a:p>
        </p:txBody>
      </p:sp>
      <p:pic>
        <p:nvPicPr>
          <p:cNvPr id="58" name="Google Shape;58;p1" descr="Ben Carson by Skidmore with ..."/>
          <p:cNvPicPr preferRelativeResize="0"/>
          <p:nvPr/>
        </p:nvPicPr>
        <p:blipFill rotWithShape="1">
          <a:blip r:embed="rId3">
            <a:alphaModFix/>
          </a:blip>
          <a:srcRect/>
          <a:stretch/>
        </p:blipFill>
        <p:spPr>
          <a:xfrm>
            <a:off x="311700" y="1449325"/>
            <a:ext cx="1534624" cy="2029074"/>
          </a:xfrm>
          <a:prstGeom prst="rect">
            <a:avLst/>
          </a:prstGeom>
          <a:noFill/>
          <a:ln>
            <a:noFill/>
          </a:ln>
        </p:spPr>
      </p:pic>
      <p:pic>
        <p:nvPicPr>
          <p:cNvPr id="59" name="Google Shape;59;p1" descr="Screen Shot 2016-09-21 at 1.50.37 PM.png"/>
          <p:cNvPicPr preferRelativeResize="0"/>
          <p:nvPr/>
        </p:nvPicPr>
        <p:blipFill rotWithShape="1">
          <a:blip r:embed="rId4">
            <a:alphaModFix/>
          </a:blip>
          <a:srcRect/>
          <a:stretch/>
        </p:blipFill>
        <p:spPr>
          <a:xfrm>
            <a:off x="7139093" y="3824281"/>
            <a:ext cx="1778311" cy="83843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100684" y="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400"/>
              <a:buNone/>
            </a:pPr>
            <a:r>
              <a:rPr lang="en-US" sz="2800" dirty="0" smtClean="0"/>
              <a:t>                          Reminders for Students</a:t>
            </a:r>
            <a:endParaRPr sz="2800" dirty="0"/>
          </a:p>
        </p:txBody>
      </p:sp>
      <p:sp>
        <p:nvSpPr>
          <p:cNvPr id="129" name="Google Shape;129;p16"/>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dirty="0"/>
          </a:p>
        </p:txBody>
      </p:sp>
      <p:pic>
        <p:nvPicPr>
          <p:cNvPr id="130" name="Google Shape;130;p16"/>
          <p:cNvPicPr preferRelativeResize="0"/>
          <p:nvPr/>
        </p:nvPicPr>
        <p:blipFill rotWithShape="1">
          <a:blip r:embed="rId3">
            <a:alphaModFix/>
          </a:blip>
          <a:srcRect/>
          <a:stretch/>
        </p:blipFill>
        <p:spPr>
          <a:xfrm>
            <a:off x="2583631" y="801000"/>
            <a:ext cx="3554705" cy="42783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a:spLocks noGrp="1"/>
          </p:cNvSpPr>
          <p:nvPr>
            <p:ph type="ctrTitle"/>
          </p:nvPr>
        </p:nvSpPr>
        <p:spPr>
          <a:xfrm>
            <a:off x="52375" y="115225"/>
            <a:ext cx="6756900" cy="83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400"/>
              <a:buNone/>
            </a:pPr>
            <a:r>
              <a:rPr lang="en" sz="4400"/>
              <a:t>If you haven’t already…...</a:t>
            </a:r>
            <a:endParaRPr/>
          </a:p>
        </p:txBody>
      </p:sp>
      <p:sp>
        <p:nvSpPr>
          <p:cNvPr id="136" name="Google Shape;136;p17"/>
          <p:cNvSpPr txBox="1">
            <a:spLocks noGrp="1"/>
          </p:cNvSpPr>
          <p:nvPr>
            <p:ph type="subTitle" idx="1"/>
          </p:nvPr>
        </p:nvSpPr>
        <p:spPr>
          <a:xfrm>
            <a:off x="311700" y="3395375"/>
            <a:ext cx="8520600" cy="1748100"/>
          </a:xfrm>
          <a:prstGeom prst="rect">
            <a:avLst/>
          </a:prstGeom>
          <a:noFill/>
          <a:ln>
            <a:noFill/>
          </a:ln>
        </p:spPr>
        <p:txBody>
          <a:bodyPr spcFirstLastPara="1" wrap="square" lIns="91425" tIns="91425" rIns="91425" bIns="91425" anchor="ctr" anchorCtr="0">
            <a:noAutofit/>
          </a:bodyPr>
          <a:lstStyle/>
          <a:p>
            <a:pPr marL="342900" lvl="0" indent="-342900">
              <a:buAutoNum type="arabicPeriod"/>
            </a:pPr>
            <a:r>
              <a:rPr lang="en" sz="1800" dirty="0"/>
              <a:t>Please complete the HCPSS volunteer training and the BPES volunteer training and turn in your completed certificates to the front office.  Both trainings can be found on our school website! Email Sarah Mitchell with questions if you would like further training. </a:t>
            </a:r>
            <a:r>
              <a:rPr lang="en-US" sz="1800" dirty="0" smtClean="0">
                <a:hlinkClick r:id="rId3"/>
              </a:rPr>
              <a:t>bpesptacarsonrr@gmail.com</a:t>
            </a:r>
            <a:endParaRPr lang="en-US" sz="1800" dirty="0"/>
          </a:p>
          <a:p>
            <a:pPr marL="0" lvl="0" indent="0" algn="ctr" rtl="0">
              <a:lnSpc>
                <a:spcPct val="100000"/>
              </a:lnSpc>
              <a:spcBef>
                <a:spcPts val="0"/>
              </a:spcBef>
              <a:spcAft>
                <a:spcPts val="0"/>
              </a:spcAft>
              <a:buSzPts val="2400"/>
              <a:buNone/>
            </a:pPr>
            <a:endParaRPr sz="1800" dirty="0"/>
          </a:p>
        </p:txBody>
      </p:sp>
      <p:pic>
        <p:nvPicPr>
          <p:cNvPr id="137" name="Google Shape;137;p17" descr="Screen Shot 2016-09-22 at 2.47.17 PM.png"/>
          <p:cNvPicPr preferRelativeResize="0"/>
          <p:nvPr/>
        </p:nvPicPr>
        <p:blipFill rotWithShape="1">
          <a:blip r:embed="rId4">
            <a:alphaModFix/>
          </a:blip>
          <a:srcRect/>
          <a:stretch/>
        </p:blipFill>
        <p:spPr>
          <a:xfrm>
            <a:off x="684107" y="1300479"/>
            <a:ext cx="7009628" cy="1773119"/>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400"/>
              <a:buNone/>
            </a:pPr>
            <a:r>
              <a:rPr lang="en"/>
              <a:t>Think Big!</a:t>
            </a:r>
            <a:endParaRPr/>
          </a:p>
          <a:p>
            <a:pPr marL="0" lvl="0" indent="0" algn="ctr" rtl="0">
              <a:lnSpc>
                <a:spcPct val="100000"/>
              </a:lnSpc>
              <a:spcBef>
                <a:spcPts val="0"/>
              </a:spcBef>
              <a:spcAft>
                <a:spcPts val="0"/>
              </a:spcAft>
              <a:buSzPts val="2400"/>
              <a:buNone/>
            </a:pPr>
            <a:r>
              <a:rPr lang="en" sz="2400"/>
              <a:t>“The book to read is not the one that thinks for you, but the one which makes you think” - Harper Lee</a:t>
            </a:r>
            <a:endParaRPr/>
          </a:p>
        </p:txBody>
      </p:sp>
      <p:sp>
        <p:nvSpPr>
          <p:cNvPr id="143" name="Google Shape;143;p1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800"/>
              <a:buNone/>
            </a:pPr>
            <a:r>
              <a:rPr lang="en"/>
              <a:t>TT</a:t>
            </a:r>
            <a:endParaRPr/>
          </a:p>
        </p:txBody>
      </p:sp>
      <p:pic>
        <p:nvPicPr>
          <p:cNvPr id="144" name="Google Shape;144;p18"/>
          <p:cNvPicPr preferRelativeResize="0"/>
          <p:nvPr/>
        </p:nvPicPr>
        <p:blipFill rotWithShape="1">
          <a:blip r:embed="rId3">
            <a:alphaModFix/>
          </a:blip>
          <a:srcRect/>
          <a:stretch/>
        </p:blipFill>
        <p:spPr>
          <a:xfrm>
            <a:off x="4310700" y="125700"/>
            <a:ext cx="4774049" cy="5017794"/>
          </a:xfrm>
          <a:prstGeom prst="rect">
            <a:avLst/>
          </a:prstGeom>
          <a:noFill/>
          <a:ln>
            <a:noFill/>
          </a:ln>
        </p:spPr>
      </p:pic>
      <p:sp>
        <p:nvSpPr>
          <p:cNvPr id="145" name="Google Shape;145;p18"/>
          <p:cNvSpPr txBox="1"/>
          <p:nvPr/>
        </p:nvSpPr>
        <p:spPr>
          <a:xfrm>
            <a:off x="597100" y="3100775"/>
            <a:ext cx="3205500" cy="131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Arial"/>
                <a:ea typeface="Arial"/>
                <a:cs typeface="Arial"/>
                <a:sym typeface="Arial"/>
              </a:rPr>
              <a:t>Thank you for helping our students THINK BIG!</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endParaRPr/>
          </a:p>
        </p:txBody>
      </p:sp>
      <p:sp>
        <p:nvSpPr>
          <p:cNvPr id="151" name="Google Shape;151;p19"/>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p>
        </p:txBody>
      </p:sp>
      <p:pic>
        <p:nvPicPr>
          <p:cNvPr id="152" name="Google Shape;152;p19"/>
          <p:cNvPicPr preferRelativeResize="0"/>
          <p:nvPr/>
        </p:nvPicPr>
        <p:blipFill rotWithShape="1">
          <a:blip r:embed="rId3">
            <a:alphaModFix/>
          </a:blip>
          <a:srcRect/>
          <a:stretch/>
        </p:blipFill>
        <p:spPr>
          <a:xfrm>
            <a:off x="0" y="0"/>
            <a:ext cx="4972050" cy="5094274"/>
          </a:xfrm>
          <a:prstGeom prst="rect">
            <a:avLst/>
          </a:prstGeom>
          <a:noFill/>
          <a:ln>
            <a:noFill/>
          </a:ln>
        </p:spPr>
      </p:pic>
      <p:pic>
        <p:nvPicPr>
          <p:cNvPr id="153" name="Google Shape;153;p19"/>
          <p:cNvPicPr preferRelativeResize="0"/>
          <p:nvPr/>
        </p:nvPicPr>
        <p:blipFill rotWithShape="1">
          <a:blip r:embed="rId4">
            <a:alphaModFix/>
          </a:blip>
          <a:srcRect/>
          <a:stretch/>
        </p:blipFill>
        <p:spPr>
          <a:xfrm>
            <a:off x="5425475" y="1228674"/>
            <a:ext cx="3325025" cy="220114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3"/>
        <p:cNvGrpSpPr/>
        <p:nvPr/>
      </p:nvGrpSpPr>
      <p:grpSpPr>
        <a:xfrm>
          <a:off x="0" y="0"/>
          <a:ext cx="0" cy="0"/>
          <a:chOff x="0" y="0"/>
          <a:chExt cx="0" cy="0"/>
        </a:xfrm>
      </p:grpSpPr>
      <p:sp>
        <p:nvSpPr>
          <p:cNvPr id="64" name="Google Shape;64;p4"/>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sz="3200" dirty="0" smtClean="0"/>
              <a:t>Room 235</a:t>
            </a:r>
            <a:r>
              <a:rPr lang="en-US" dirty="0" smtClean="0"/>
              <a:t> </a:t>
            </a:r>
            <a:endParaRPr dirty="0"/>
          </a:p>
        </p:txBody>
      </p:sp>
      <p:sp>
        <p:nvSpPr>
          <p:cNvPr id="65" name="Google Shape;65;p4"/>
          <p:cNvSpPr txBox="1">
            <a:spLocks noGrp="1"/>
          </p:cNvSpPr>
          <p:nvPr>
            <p:ph type="body" idx="1"/>
          </p:nvPr>
        </p:nvSpPr>
        <p:spPr>
          <a:xfrm>
            <a:off x="311700" y="1228675"/>
            <a:ext cx="1627801"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dirty="0" smtClean="0"/>
              <a:t>A warm, welcoming environment where kids can come relax and enjoy reading for pleasure!</a:t>
            </a:r>
            <a:endParaRPr dirty="0"/>
          </a:p>
        </p:txBody>
      </p:sp>
      <p:pic>
        <p:nvPicPr>
          <p:cNvPr id="66" name="Google Shape;66;p4"/>
          <p:cNvPicPr preferRelativeResize="0"/>
          <p:nvPr/>
        </p:nvPicPr>
        <p:blipFill rotWithShape="1">
          <a:blip r:embed="rId3">
            <a:alphaModFix/>
          </a:blip>
          <a:srcRect/>
          <a:stretch/>
        </p:blipFill>
        <p:spPr>
          <a:xfrm>
            <a:off x="2689013" y="839892"/>
            <a:ext cx="6360186" cy="4155907"/>
          </a:xfrm>
          <a:prstGeom prst="rect">
            <a:avLst/>
          </a:prstGeom>
          <a:noFill/>
          <a:ln>
            <a:noFill/>
          </a:ln>
        </p:spPr>
      </p:pic>
      <p:sp>
        <p:nvSpPr>
          <p:cNvPr id="67" name="Google Shape;67;p4"/>
          <p:cNvSpPr txBox="1"/>
          <p:nvPr/>
        </p:nvSpPr>
        <p:spPr>
          <a:xfrm>
            <a:off x="94801" y="3399988"/>
            <a:ext cx="1844700" cy="14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6"/>
        <p:cNvGrpSpPr/>
        <p:nvPr/>
      </p:nvGrpSpPr>
      <p:grpSpPr>
        <a:xfrm>
          <a:off x="0" y="0"/>
          <a:ext cx="0" cy="0"/>
          <a:chOff x="0" y="0"/>
          <a:chExt cx="0" cy="0"/>
        </a:xfrm>
      </p:grpSpPr>
      <p:sp>
        <p:nvSpPr>
          <p:cNvPr id="107" name="Google Shape;107;p12"/>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endParaRPr/>
          </a:p>
        </p:txBody>
      </p:sp>
      <p:sp>
        <p:nvSpPr>
          <p:cNvPr id="108" name="Google Shape;108;p12"/>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dirty="0"/>
          </a:p>
        </p:txBody>
      </p:sp>
      <p:pic>
        <p:nvPicPr>
          <p:cNvPr id="109" name="Google Shape;109;p12"/>
          <p:cNvPicPr preferRelativeResize="0"/>
          <p:nvPr/>
        </p:nvPicPr>
        <p:blipFill rotWithShape="1">
          <a:blip r:embed="rId3">
            <a:alphaModFix/>
          </a:blip>
          <a:srcRect/>
          <a:stretch/>
        </p:blipFill>
        <p:spPr>
          <a:xfrm>
            <a:off x="4947920" y="292850"/>
            <a:ext cx="2672080" cy="1932190"/>
          </a:xfrm>
          <a:prstGeom prst="rect">
            <a:avLst/>
          </a:prstGeom>
          <a:noFill/>
          <a:ln>
            <a:noFill/>
          </a:ln>
        </p:spPr>
      </p:pic>
      <p:pic>
        <p:nvPicPr>
          <p:cNvPr id="5" name="Google Shape;116;p13"/>
          <p:cNvPicPr preferRelativeResize="0"/>
          <p:nvPr/>
        </p:nvPicPr>
        <p:blipFill rotWithShape="1">
          <a:blip r:embed="rId4">
            <a:alphaModFix/>
          </a:blip>
          <a:srcRect/>
          <a:stretch/>
        </p:blipFill>
        <p:spPr>
          <a:xfrm>
            <a:off x="2895600" y="2602230"/>
            <a:ext cx="2692400" cy="2183130"/>
          </a:xfrm>
          <a:prstGeom prst="rect">
            <a:avLst/>
          </a:prstGeom>
          <a:noFill/>
          <a:ln>
            <a:noFill/>
          </a:ln>
        </p:spPr>
      </p:pic>
      <p:pic>
        <p:nvPicPr>
          <p:cNvPr id="6" name="Google Shape;123;p15"/>
          <p:cNvPicPr preferRelativeResize="0"/>
          <p:nvPr/>
        </p:nvPicPr>
        <p:blipFill rotWithShape="1">
          <a:blip r:embed="rId5">
            <a:alphaModFix/>
          </a:blip>
          <a:srcRect/>
          <a:stretch/>
        </p:blipFill>
        <p:spPr>
          <a:xfrm>
            <a:off x="853440" y="203150"/>
            <a:ext cx="2865120" cy="20510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dirty="0" smtClean="0"/>
              <a:t>              New for 2019/2020!</a:t>
            </a:r>
            <a:endParaRPr dirty="0"/>
          </a:p>
        </p:txBody>
      </p:sp>
      <p:sp>
        <p:nvSpPr>
          <p:cNvPr id="122" name="Google Shape;122;p15"/>
          <p:cNvSpPr txBox="1">
            <a:spLocks noGrp="1"/>
          </p:cNvSpPr>
          <p:nvPr>
            <p:ph type="body" idx="1"/>
          </p:nvPr>
        </p:nvSpPr>
        <p:spPr>
          <a:xfrm>
            <a:off x="311700" y="923874"/>
            <a:ext cx="8520600" cy="4219626"/>
          </a:xfrm>
          <a:prstGeom prst="rect">
            <a:avLst/>
          </a:prstGeom>
          <a:noFill/>
          <a:ln>
            <a:noFill/>
          </a:ln>
        </p:spPr>
        <p:txBody>
          <a:bodyPr spcFirstLastPara="1" wrap="square" lIns="91425" tIns="91425" rIns="91425" bIns="91425" anchor="t" anchorCtr="0">
            <a:noAutofit/>
          </a:bodyPr>
          <a:lstStyle/>
          <a:p>
            <a:pPr marL="285750" indent="-285750">
              <a:buFont typeface="Arial" charset="0"/>
              <a:buChar char="•"/>
            </a:pPr>
            <a:r>
              <a:rPr lang="en-US" dirty="0" smtClean="0"/>
              <a:t>Each grade will be assigned a </a:t>
            </a:r>
            <a:r>
              <a:rPr lang="en-US" dirty="0"/>
              <a:t>specific week three times a </a:t>
            </a:r>
            <a:r>
              <a:rPr lang="en-US" dirty="0" smtClean="0"/>
              <a:t>year when the entire team will attend the CRR.</a:t>
            </a:r>
          </a:p>
          <a:p>
            <a:pPr marL="285750" indent="-285750">
              <a:buFont typeface="Arial" charset="0"/>
              <a:buChar char="•"/>
            </a:pPr>
            <a:r>
              <a:rPr lang="en-US" dirty="0" smtClean="0"/>
              <a:t> Teachers will select the day of that week when their entire class will attend the CRR (during their ELA time.)</a:t>
            </a:r>
          </a:p>
          <a:p>
            <a:pPr marL="285750" lvl="0" indent="-285750" algn="l" rtl="0">
              <a:lnSpc>
                <a:spcPct val="115000"/>
              </a:lnSpc>
              <a:spcBef>
                <a:spcPts val="0"/>
              </a:spcBef>
              <a:spcAft>
                <a:spcPts val="0"/>
              </a:spcAft>
              <a:buSzPts val="1800"/>
              <a:buFont typeface="Arial" charset="0"/>
              <a:buChar char="•"/>
            </a:pPr>
            <a:r>
              <a:rPr lang="en-US" dirty="0" smtClean="0"/>
              <a:t>Students will be placed into 3-4 groups and attend the room one group at a time during the ELA block.</a:t>
            </a:r>
          </a:p>
          <a:p>
            <a:pPr marL="285750" lvl="0" indent="-285750" algn="l" rtl="0">
              <a:lnSpc>
                <a:spcPct val="115000"/>
              </a:lnSpc>
              <a:spcBef>
                <a:spcPts val="0"/>
              </a:spcBef>
              <a:spcAft>
                <a:spcPts val="0"/>
              </a:spcAft>
              <a:buSzPts val="1800"/>
              <a:buFont typeface="Arial" charset="0"/>
              <a:buChar char="•"/>
            </a:pPr>
            <a:r>
              <a:rPr lang="en-US" dirty="0" smtClean="0"/>
              <a:t>Parent volunteers will sign up for an hour+ time slot and assist with transitioning the groups to and from the CRR.</a:t>
            </a:r>
          </a:p>
          <a:p>
            <a:pPr marL="285750" lvl="0" indent="-285750" algn="l" rtl="0">
              <a:lnSpc>
                <a:spcPct val="115000"/>
              </a:lnSpc>
              <a:spcBef>
                <a:spcPts val="0"/>
              </a:spcBef>
              <a:spcAft>
                <a:spcPts val="0"/>
              </a:spcAft>
              <a:buSzPts val="1800"/>
              <a:buFont typeface="Arial" charset="0"/>
              <a:buChar char="•"/>
            </a:pPr>
            <a:r>
              <a:rPr lang="en-US" dirty="0" smtClean="0"/>
              <a:t>GOOD NEWS!  This means you will DEFINITELY attend the room with your child at some point in the rotation!</a:t>
            </a:r>
          </a:p>
          <a:p>
            <a:pPr marL="285750" lvl="0" indent="-285750" algn="l" rtl="0">
              <a:lnSpc>
                <a:spcPct val="115000"/>
              </a:lnSpc>
              <a:spcBef>
                <a:spcPts val="0"/>
              </a:spcBef>
              <a:spcAft>
                <a:spcPts val="0"/>
              </a:spcAft>
              <a:buSzPts val="1800"/>
              <a:buFont typeface="Arial" charset="0"/>
              <a:buChar char="•"/>
            </a:pPr>
            <a:r>
              <a:rPr lang="en-US" dirty="0" smtClean="0"/>
              <a:t>Signups for each grade level will be sent by the ITL 3 times a year.</a:t>
            </a:r>
          </a:p>
          <a:p>
            <a:pPr marL="285750" lvl="0" indent="-285750" algn="l" rtl="0">
              <a:lnSpc>
                <a:spcPct val="115000"/>
              </a:lnSpc>
              <a:spcBef>
                <a:spcPts val="0"/>
              </a:spcBef>
              <a:spcAft>
                <a:spcPts val="0"/>
              </a:spcAft>
              <a:buSzPts val="1800"/>
              <a:buFont typeface="Arial" charset="0"/>
              <a:buChar char="•"/>
            </a:pPr>
            <a:r>
              <a:rPr lang="en-US" dirty="0" smtClean="0"/>
              <a:t>If individual teachers opt to attend the room more frequently, they will contact parent volunteers directly.</a:t>
            </a:r>
          </a:p>
          <a:p>
            <a:pPr marL="285750" lvl="0" indent="-285750" algn="l" rtl="0">
              <a:lnSpc>
                <a:spcPct val="115000"/>
              </a:lnSpc>
              <a:spcBef>
                <a:spcPts val="0"/>
              </a:spcBef>
              <a:spcAft>
                <a:spcPts val="0"/>
              </a:spcAft>
              <a:buSzPts val="1800"/>
              <a:buFont typeface="Arial" charset="0"/>
              <a:buChar cha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1"/>
        <p:cNvGrpSpPr/>
        <p:nvPr/>
      </p:nvGrpSpPr>
      <p:grpSpPr>
        <a:xfrm>
          <a:off x="0" y="0"/>
          <a:ext cx="0" cy="0"/>
          <a:chOff x="0" y="0"/>
          <a:chExt cx="0" cy="0"/>
        </a:xfrm>
      </p:grpSpPr>
      <p:sp>
        <p:nvSpPr>
          <p:cNvPr id="72" name="Google Shape;72;p5"/>
          <p:cNvSpPr txBox="1">
            <a:spLocks noGrp="1"/>
          </p:cNvSpPr>
          <p:nvPr>
            <p:ph type="title"/>
          </p:nvPr>
        </p:nvSpPr>
        <p:spPr>
          <a:xfrm>
            <a:off x="309100" y="296200"/>
            <a:ext cx="2932200" cy="4664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endParaRPr sz="4000" dirty="0"/>
          </a:p>
          <a:p>
            <a:pPr marL="0" lvl="0" indent="0" algn="ctr" rtl="0">
              <a:lnSpc>
                <a:spcPct val="100000"/>
              </a:lnSpc>
              <a:spcBef>
                <a:spcPts val="0"/>
              </a:spcBef>
              <a:spcAft>
                <a:spcPts val="0"/>
              </a:spcAft>
              <a:buSzPts val="4000"/>
              <a:buNone/>
            </a:pPr>
            <a:endParaRPr sz="4000" dirty="0"/>
          </a:p>
          <a:p>
            <a:pPr marL="0" lvl="0" indent="0" algn="ctr" rtl="0">
              <a:lnSpc>
                <a:spcPct val="100000"/>
              </a:lnSpc>
              <a:spcBef>
                <a:spcPts val="0"/>
              </a:spcBef>
              <a:spcAft>
                <a:spcPts val="0"/>
              </a:spcAft>
              <a:buSzPts val="4000"/>
              <a:buNone/>
            </a:pPr>
            <a:endParaRPr sz="4000" dirty="0"/>
          </a:p>
          <a:p>
            <a:pPr marL="0" lvl="0" indent="0" algn="ctr" rtl="0">
              <a:lnSpc>
                <a:spcPct val="100000"/>
              </a:lnSpc>
              <a:spcBef>
                <a:spcPts val="0"/>
              </a:spcBef>
              <a:spcAft>
                <a:spcPts val="0"/>
              </a:spcAft>
              <a:buSzPts val="4000"/>
              <a:buNone/>
            </a:pPr>
            <a:endParaRPr sz="4000" dirty="0"/>
          </a:p>
          <a:p>
            <a:pPr marL="0" lvl="0" indent="0" algn="ctr" rtl="0">
              <a:lnSpc>
                <a:spcPct val="100000"/>
              </a:lnSpc>
              <a:spcBef>
                <a:spcPts val="0"/>
              </a:spcBef>
              <a:spcAft>
                <a:spcPts val="0"/>
              </a:spcAft>
              <a:buSzPts val="4000"/>
              <a:buNone/>
            </a:pPr>
            <a:endParaRPr sz="4000" dirty="0"/>
          </a:p>
          <a:p>
            <a:pPr marL="0" lvl="0" indent="0" algn="ctr" rtl="0">
              <a:lnSpc>
                <a:spcPct val="100000"/>
              </a:lnSpc>
              <a:spcBef>
                <a:spcPts val="0"/>
              </a:spcBef>
              <a:spcAft>
                <a:spcPts val="0"/>
              </a:spcAft>
              <a:buSzPts val="4000"/>
              <a:buNone/>
            </a:pPr>
            <a:endParaRPr sz="4000" dirty="0"/>
          </a:p>
          <a:p>
            <a:pPr marL="0" lvl="0" indent="0" algn="ctr" rtl="0">
              <a:lnSpc>
                <a:spcPct val="100000"/>
              </a:lnSpc>
              <a:spcBef>
                <a:spcPts val="0"/>
              </a:spcBef>
              <a:spcAft>
                <a:spcPts val="0"/>
              </a:spcAft>
              <a:buSzPts val="4000"/>
              <a:buNone/>
            </a:pPr>
            <a:r>
              <a:rPr lang="en" sz="2800" dirty="0"/>
              <a:t>Volunteer Information Station, emergency procedures, and attendance binder</a:t>
            </a:r>
            <a:endParaRPr sz="2800" dirty="0"/>
          </a:p>
          <a:p>
            <a:pPr marL="0" lvl="0" indent="0" algn="ctr" rtl="0">
              <a:lnSpc>
                <a:spcPct val="100000"/>
              </a:lnSpc>
              <a:spcBef>
                <a:spcPts val="0"/>
              </a:spcBef>
              <a:spcAft>
                <a:spcPts val="0"/>
              </a:spcAft>
              <a:buSzPts val="4000"/>
              <a:buNone/>
            </a:pPr>
            <a:endParaRPr sz="4000" dirty="0"/>
          </a:p>
        </p:txBody>
      </p:sp>
      <p:sp>
        <p:nvSpPr>
          <p:cNvPr id="73" name="Google Shape;73;p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800"/>
              <a:buNone/>
            </a:pPr>
            <a:endParaRPr/>
          </a:p>
        </p:txBody>
      </p:sp>
      <p:pic>
        <p:nvPicPr>
          <p:cNvPr id="74" name="Google Shape;74;p5"/>
          <p:cNvPicPr preferRelativeResize="0"/>
          <p:nvPr/>
        </p:nvPicPr>
        <p:blipFill rotWithShape="1">
          <a:blip r:embed="rId3">
            <a:alphaModFix/>
          </a:blip>
          <a:srcRect/>
          <a:stretch/>
        </p:blipFill>
        <p:spPr>
          <a:xfrm>
            <a:off x="3430225" y="182825"/>
            <a:ext cx="5579374" cy="4777825"/>
          </a:xfrm>
          <a:prstGeom prst="rect">
            <a:avLst/>
          </a:prstGeom>
          <a:noFill/>
          <a:ln>
            <a:noFill/>
          </a:ln>
        </p:spPr>
      </p:pic>
      <p:sp>
        <p:nvSpPr>
          <p:cNvPr id="75" name="Google Shape;75;p5"/>
          <p:cNvSpPr txBox="1"/>
          <p:nvPr/>
        </p:nvSpPr>
        <p:spPr>
          <a:xfrm>
            <a:off x="792125" y="2229275"/>
            <a:ext cx="1683000" cy="79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400"/>
              <a:buNone/>
            </a:pPr>
            <a:endParaRPr/>
          </a:p>
        </p:txBody>
      </p:sp>
      <p:sp>
        <p:nvSpPr>
          <p:cNvPr id="81" name="Google Shape;81;p6"/>
          <p:cNvSpPr txBox="1">
            <a:spLocks noGrp="1"/>
          </p:cNvSpPr>
          <p:nvPr>
            <p:ph type="subTitle" idx="1"/>
          </p:nvPr>
        </p:nvSpPr>
        <p:spPr>
          <a:xfrm>
            <a:off x="265500" y="2845222"/>
            <a:ext cx="4045200" cy="1345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endParaRPr/>
          </a:p>
        </p:txBody>
      </p:sp>
      <p:sp>
        <p:nvSpPr>
          <p:cNvPr id="82" name="Google Shape;82;p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accent1"/>
              </a:buClr>
              <a:buSzPts val="1800"/>
              <a:buNone/>
            </a:pPr>
            <a:endParaRPr/>
          </a:p>
        </p:txBody>
      </p:sp>
      <p:pic>
        <p:nvPicPr>
          <p:cNvPr id="83" name="Google Shape;83;p6"/>
          <p:cNvPicPr preferRelativeResize="0"/>
          <p:nvPr/>
        </p:nvPicPr>
        <p:blipFill rotWithShape="1">
          <a:blip r:embed="rId3">
            <a:alphaModFix/>
          </a:blip>
          <a:srcRect/>
          <a:stretch/>
        </p:blipFill>
        <p:spPr>
          <a:xfrm>
            <a:off x="265500" y="0"/>
            <a:ext cx="3857625" cy="5143500"/>
          </a:xfrm>
          <a:prstGeom prst="rect">
            <a:avLst/>
          </a:prstGeom>
          <a:noFill/>
          <a:ln>
            <a:noFill/>
          </a:ln>
        </p:spPr>
      </p:pic>
      <p:pic>
        <p:nvPicPr>
          <p:cNvPr id="84" name="Google Shape;84;p6"/>
          <p:cNvPicPr preferRelativeResize="0"/>
          <p:nvPr/>
        </p:nvPicPr>
        <p:blipFill rotWithShape="1">
          <a:blip r:embed="rId4">
            <a:alphaModFix/>
          </a:blip>
          <a:srcRect/>
          <a:stretch/>
        </p:blipFill>
        <p:spPr>
          <a:xfrm>
            <a:off x="4939500" y="0"/>
            <a:ext cx="3857625" cy="51435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t>Attendance Sheet (in binder)</a:t>
            </a:r>
            <a:endParaRPr/>
          </a:p>
        </p:txBody>
      </p:sp>
      <p:sp>
        <p:nvSpPr>
          <p:cNvPr id="90" name="Google Shape;90;p8"/>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285750" lvl="0" indent="-285750" algn="l" rtl="0">
              <a:lnSpc>
                <a:spcPct val="115000"/>
              </a:lnSpc>
              <a:spcBef>
                <a:spcPts val="1600"/>
              </a:spcBef>
              <a:spcAft>
                <a:spcPts val="0"/>
              </a:spcAft>
              <a:buSzPts val="1800"/>
              <a:buFont typeface="Arial" charset="0"/>
              <a:buChar char="•"/>
            </a:pPr>
            <a:r>
              <a:rPr lang="en" dirty="0">
                <a:solidFill>
                  <a:schemeClr val="accent1"/>
                </a:solidFill>
              </a:rPr>
              <a:t>Find the teacher’s name in the </a:t>
            </a:r>
            <a:r>
              <a:rPr lang="en" dirty="0" smtClean="0">
                <a:solidFill>
                  <a:schemeClr val="accent1"/>
                </a:solidFill>
              </a:rPr>
              <a:t>binder</a:t>
            </a:r>
            <a:endParaRPr lang="en-US" dirty="0" smtClean="0">
              <a:solidFill>
                <a:schemeClr val="accent1"/>
              </a:solidFill>
            </a:endParaRPr>
          </a:p>
          <a:p>
            <a:pPr marL="285750" lvl="0" indent="-285750" algn="l" rtl="0">
              <a:lnSpc>
                <a:spcPct val="115000"/>
              </a:lnSpc>
              <a:spcBef>
                <a:spcPts val="1600"/>
              </a:spcBef>
              <a:spcAft>
                <a:spcPts val="0"/>
              </a:spcAft>
              <a:buSzPts val="1800"/>
              <a:buFont typeface="Arial" charset="0"/>
              <a:buChar char="•"/>
            </a:pPr>
            <a:r>
              <a:rPr lang="en-US" dirty="0" smtClean="0">
                <a:solidFill>
                  <a:schemeClr val="accent1"/>
                </a:solidFill>
              </a:rPr>
              <a:t>Please record the date of attendance</a:t>
            </a:r>
          </a:p>
          <a:p>
            <a:pPr marL="285750" lvl="0" indent="-285750" algn="l" rtl="0">
              <a:lnSpc>
                <a:spcPct val="115000"/>
              </a:lnSpc>
              <a:spcBef>
                <a:spcPts val="1600"/>
              </a:spcBef>
              <a:spcAft>
                <a:spcPts val="0"/>
              </a:spcAft>
              <a:buSzPts val="1800"/>
              <a:buFont typeface="Arial" charset="0"/>
              <a:buChar char="•"/>
            </a:pPr>
            <a:r>
              <a:rPr lang="en-US" dirty="0" smtClean="0">
                <a:solidFill>
                  <a:schemeClr val="accent1"/>
                </a:solidFill>
              </a:rPr>
              <a:t>Since the </a:t>
            </a:r>
            <a:r>
              <a:rPr lang="en" dirty="0" smtClean="0">
                <a:solidFill>
                  <a:schemeClr val="accent1"/>
                </a:solidFill>
              </a:rPr>
              <a:t>entire </a:t>
            </a:r>
            <a:r>
              <a:rPr lang="en" dirty="0">
                <a:solidFill>
                  <a:schemeClr val="accent1"/>
                </a:solidFill>
              </a:rPr>
              <a:t>class will be going throughout the </a:t>
            </a:r>
            <a:r>
              <a:rPr lang="en" dirty="0" smtClean="0">
                <a:solidFill>
                  <a:schemeClr val="accent1"/>
                </a:solidFill>
              </a:rPr>
              <a:t>da</a:t>
            </a:r>
            <a:r>
              <a:rPr lang="en-US" dirty="0" smtClean="0">
                <a:solidFill>
                  <a:schemeClr val="accent1"/>
                </a:solidFill>
              </a:rPr>
              <a:t>y, there’s no need to take attendance.  However, p</a:t>
            </a:r>
            <a:r>
              <a:rPr lang="en" dirty="0" smtClean="0">
                <a:solidFill>
                  <a:schemeClr val="accent1"/>
                </a:solidFill>
              </a:rPr>
              <a:t>lease record </a:t>
            </a:r>
            <a:r>
              <a:rPr lang="en-US" dirty="0" smtClean="0">
                <a:solidFill>
                  <a:schemeClr val="accent1"/>
                </a:solidFill>
              </a:rPr>
              <a:t>the names of students who are absent.</a:t>
            </a:r>
          </a:p>
          <a:p>
            <a:pPr marL="285750" lvl="0" indent="-285750" algn="l" rtl="0">
              <a:lnSpc>
                <a:spcPct val="115000"/>
              </a:lnSpc>
              <a:spcBef>
                <a:spcPts val="1600"/>
              </a:spcBef>
              <a:spcAft>
                <a:spcPts val="0"/>
              </a:spcAft>
              <a:buSzPts val="1800"/>
              <a:buFont typeface="Arial" charset="0"/>
              <a:buChar char="•"/>
            </a:pPr>
            <a:r>
              <a:rPr lang="en-US" dirty="0" smtClean="0">
                <a:solidFill>
                  <a:schemeClr val="accent1"/>
                </a:solidFill>
              </a:rPr>
              <a:t>We will schedule a time for absent students to attend.</a:t>
            </a:r>
            <a:endParaRPr dirty="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3200" dirty="0" smtClean="0"/>
              <a:t>                   </a:t>
            </a:r>
            <a:r>
              <a:rPr lang="en" sz="3200" dirty="0" smtClean="0"/>
              <a:t>Volunteer Directions</a:t>
            </a:r>
            <a:endParaRPr dirty="0"/>
          </a:p>
        </p:txBody>
      </p:sp>
      <p:sp>
        <p:nvSpPr>
          <p:cNvPr id="96" name="Google Shape;96;p9"/>
          <p:cNvSpPr txBox="1">
            <a:spLocks noGrp="1"/>
          </p:cNvSpPr>
          <p:nvPr>
            <p:ph type="body" idx="1"/>
          </p:nvPr>
        </p:nvSpPr>
        <p:spPr>
          <a:xfrm>
            <a:off x="175500" y="923575"/>
            <a:ext cx="8656800" cy="3937500"/>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0"/>
              </a:spcBef>
              <a:spcAft>
                <a:spcPts val="0"/>
              </a:spcAft>
              <a:buSzPts val="1800"/>
              <a:buAutoNum type="arabicPeriod"/>
            </a:pPr>
            <a:r>
              <a:rPr lang="en-US" sz="1600" dirty="0" smtClean="0"/>
              <a:t>After singing in the office, go to room 235.  </a:t>
            </a:r>
          </a:p>
          <a:p>
            <a:pPr marL="342900" lvl="0" indent="-342900" algn="l" rtl="0">
              <a:lnSpc>
                <a:spcPct val="115000"/>
              </a:lnSpc>
              <a:spcBef>
                <a:spcPts val="0"/>
              </a:spcBef>
              <a:spcAft>
                <a:spcPts val="0"/>
              </a:spcAft>
              <a:buSzPts val="1800"/>
              <a:buAutoNum type="arabicPeriod"/>
            </a:pPr>
            <a:r>
              <a:rPr lang="en" sz="1600" dirty="0" smtClean="0"/>
              <a:t>Put </a:t>
            </a:r>
            <a:r>
              <a:rPr lang="en" sz="1600" dirty="0"/>
              <a:t>on badge and take the binder to </a:t>
            </a:r>
            <a:r>
              <a:rPr lang="en-US" sz="1600" dirty="0" smtClean="0"/>
              <a:t>the </a:t>
            </a:r>
            <a:r>
              <a:rPr lang="en-US" sz="1600" dirty="0"/>
              <a:t>t</a:t>
            </a:r>
            <a:r>
              <a:rPr lang="en" sz="1600" dirty="0" err="1" smtClean="0"/>
              <a:t>eacher’s</a:t>
            </a:r>
            <a:r>
              <a:rPr lang="en" sz="1600" dirty="0" smtClean="0"/>
              <a:t> </a:t>
            </a:r>
            <a:r>
              <a:rPr lang="en-US" sz="1600" dirty="0" smtClean="0"/>
              <a:t>c</a:t>
            </a:r>
            <a:r>
              <a:rPr lang="en" sz="1600" dirty="0" smtClean="0"/>
              <a:t>lass.</a:t>
            </a:r>
            <a:r>
              <a:rPr lang="en-US" sz="1600" dirty="0" smtClean="0"/>
              <a:t> (See map if needed)</a:t>
            </a:r>
            <a:endParaRPr lang="en-US" sz="1600" dirty="0"/>
          </a:p>
          <a:p>
            <a:pPr marL="342900" lvl="0" indent="-342900" algn="l" rtl="0">
              <a:lnSpc>
                <a:spcPct val="115000"/>
              </a:lnSpc>
              <a:spcBef>
                <a:spcPts val="0"/>
              </a:spcBef>
              <a:spcAft>
                <a:spcPts val="0"/>
              </a:spcAft>
              <a:buSzPts val="1800"/>
              <a:buAutoNum type="arabicPeriod"/>
            </a:pPr>
            <a:r>
              <a:rPr lang="en" sz="1600" dirty="0" smtClean="0"/>
              <a:t>Record </a:t>
            </a:r>
            <a:r>
              <a:rPr lang="en" sz="1600" dirty="0"/>
              <a:t>the date and the name of any absent </a:t>
            </a:r>
            <a:r>
              <a:rPr lang="en" sz="1600" dirty="0" smtClean="0"/>
              <a:t>students</a:t>
            </a:r>
            <a:r>
              <a:rPr lang="en-US" sz="1600" dirty="0" smtClean="0"/>
              <a:t> in the binder</a:t>
            </a:r>
            <a:r>
              <a:rPr lang="en" sz="1600" dirty="0" smtClean="0"/>
              <a:t>.</a:t>
            </a:r>
            <a:endParaRPr lang="en-US" sz="1600" dirty="0"/>
          </a:p>
          <a:p>
            <a:pPr marL="342900" lvl="0" indent="-342900" algn="l" rtl="0">
              <a:lnSpc>
                <a:spcPct val="115000"/>
              </a:lnSpc>
              <a:spcBef>
                <a:spcPts val="0"/>
              </a:spcBef>
              <a:spcAft>
                <a:spcPts val="0"/>
              </a:spcAft>
              <a:buSzPts val="1800"/>
              <a:buAutoNum type="arabicPeriod"/>
            </a:pPr>
            <a:r>
              <a:rPr lang="en" sz="1600" dirty="0" smtClean="0"/>
              <a:t>Walk </a:t>
            </a:r>
            <a:r>
              <a:rPr lang="en" sz="1600" dirty="0"/>
              <a:t>students to the Carson Reading </a:t>
            </a:r>
            <a:r>
              <a:rPr lang="en" sz="1600" dirty="0" smtClean="0"/>
              <a:t>Room</a:t>
            </a:r>
            <a:r>
              <a:rPr lang="en-US" sz="1600" dirty="0" smtClean="0"/>
              <a:t> and remind them to use a “book marker” when selecting a book so they know where to return it.</a:t>
            </a:r>
            <a:endParaRPr lang="en-US" sz="1600" dirty="0"/>
          </a:p>
          <a:p>
            <a:pPr marL="342900" lvl="0" indent="-342900" algn="l" rtl="0">
              <a:lnSpc>
                <a:spcPct val="115000"/>
              </a:lnSpc>
              <a:spcBef>
                <a:spcPts val="0"/>
              </a:spcBef>
              <a:spcAft>
                <a:spcPts val="0"/>
              </a:spcAft>
              <a:buSzPts val="1800"/>
              <a:buAutoNum type="arabicPeriod"/>
            </a:pPr>
            <a:r>
              <a:rPr lang="en" sz="1600" dirty="0" smtClean="0"/>
              <a:t>Enjoy </a:t>
            </a:r>
            <a:r>
              <a:rPr lang="en" sz="1600" dirty="0"/>
              <a:t>reading for 20 minutes.  Allow 5 minutes to clean up and transition to next </a:t>
            </a:r>
            <a:r>
              <a:rPr lang="en" sz="1600" dirty="0" smtClean="0"/>
              <a:t>group.</a:t>
            </a:r>
            <a:endParaRPr lang="en-US" sz="1600" dirty="0"/>
          </a:p>
          <a:p>
            <a:pPr marL="342900" lvl="0" indent="-342900" algn="l" rtl="0">
              <a:lnSpc>
                <a:spcPct val="115000"/>
              </a:lnSpc>
              <a:spcBef>
                <a:spcPts val="0"/>
              </a:spcBef>
              <a:spcAft>
                <a:spcPts val="0"/>
              </a:spcAft>
              <a:buSzPts val="1800"/>
              <a:buAutoNum type="arabicPeriod"/>
            </a:pPr>
            <a:r>
              <a:rPr lang="en" sz="1600" dirty="0" smtClean="0"/>
              <a:t>Clean up.</a:t>
            </a:r>
            <a:endParaRPr lang="en-US" sz="1600" dirty="0"/>
          </a:p>
          <a:p>
            <a:pPr marL="342900" lvl="0" indent="-342900" algn="l" rtl="0">
              <a:lnSpc>
                <a:spcPct val="115000"/>
              </a:lnSpc>
              <a:spcBef>
                <a:spcPts val="0"/>
              </a:spcBef>
              <a:spcAft>
                <a:spcPts val="0"/>
              </a:spcAft>
              <a:buSzPts val="1800"/>
              <a:buAutoNum type="arabicPeriod"/>
            </a:pPr>
            <a:r>
              <a:rPr lang="en" sz="1600" dirty="0" smtClean="0"/>
              <a:t>Take </a:t>
            </a:r>
            <a:r>
              <a:rPr lang="en" sz="1600" dirty="0"/>
              <a:t>students back to class and get the next group</a:t>
            </a:r>
            <a:r>
              <a:rPr lang="en" sz="1600" dirty="0" smtClean="0"/>
              <a:t>.</a:t>
            </a:r>
            <a:endParaRPr lang="en-US" sz="1600" dirty="0"/>
          </a:p>
          <a:p>
            <a:pPr marL="342900" lvl="0" indent="-342900" algn="l" rtl="0">
              <a:lnSpc>
                <a:spcPct val="115000"/>
              </a:lnSpc>
              <a:spcBef>
                <a:spcPts val="0"/>
              </a:spcBef>
              <a:spcAft>
                <a:spcPts val="0"/>
              </a:spcAft>
              <a:buSzPts val="1800"/>
              <a:buAutoNum type="arabicPeriod"/>
            </a:pPr>
            <a:r>
              <a:rPr lang="en" sz="1600" dirty="0" smtClean="0"/>
              <a:t>**</a:t>
            </a:r>
            <a:r>
              <a:rPr lang="en" sz="1600" dirty="0"/>
              <a:t>In the event of a fire drill, follow the emergency exit map to the outside, then find the homeroom </a:t>
            </a:r>
            <a:r>
              <a:rPr lang="en" sz="1600" dirty="0" smtClean="0"/>
              <a:t>teacher</a:t>
            </a:r>
            <a:endParaRPr lang="en-US" sz="1600" dirty="0"/>
          </a:p>
          <a:p>
            <a:pPr marL="342900" lvl="0" indent="-342900">
              <a:buAutoNum type="arabicPeriod"/>
            </a:pPr>
            <a:r>
              <a:rPr lang="en-US" sz="1600" dirty="0" smtClean="0"/>
              <a:t>At the end of your shift, please ensure all books are put back in their proper location and that the room is tidy.  If you are in need of materials (flashlights, batteries, tissues, etc. </a:t>
            </a:r>
            <a:r>
              <a:rPr lang="en-US" sz="1600" dirty="0"/>
              <a:t>please email Sarah Mitchell at </a:t>
            </a:r>
            <a:r>
              <a:rPr lang="en-US" sz="1600" dirty="0" smtClean="0">
                <a:hlinkClick r:id="rId3"/>
              </a:rPr>
              <a:t>bpesptacarsonrr@gmail.com</a:t>
            </a:r>
            <a:r>
              <a:rPr lang="en-US" sz="1600" dirty="0"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0"/>
        <p:cNvGrpSpPr/>
        <p:nvPr/>
      </p:nvGrpSpPr>
      <p:grpSpPr>
        <a:xfrm>
          <a:off x="0" y="0"/>
          <a:ext cx="0" cy="0"/>
          <a:chOff x="0" y="0"/>
          <a:chExt cx="0" cy="0"/>
        </a:xfrm>
      </p:grpSpPr>
      <p:sp>
        <p:nvSpPr>
          <p:cNvPr id="101" name="Google Shape;101;p10"/>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sz="3600"/>
              <a:t>What can you do while in the Room?</a:t>
            </a:r>
            <a:endParaRPr/>
          </a:p>
        </p:txBody>
      </p:sp>
      <p:sp>
        <p:nvSpPr>
          <p:cNvPr id="102" name="Google Shape;102;p10"/>
          <p:cNvSpPr txBox="1">
            <a:spLocks noGrp="1"/>
          </p:cNvSpPr>
          <p:nvPr>
            <p:ph type="body" idx="1"/>
          </p:nvPr>
        </p:nvSpPr>
        <p:spPr>
          <a:xfrm>
            <a:off x="311700" y="1228675"/>
            <a:ext cx="8520600" cy="3863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000000"/>
              </a:buClr>
              <a:buSzPts val="3000"/>
              <a:buFont typeface="Arial"/>
              <a:buNone/>
            </a:pPr>
            <a:r>
              <a:rPr lang="en" sz="3000">
                <a:solidFill>
                  <a:srgbClr val="000000"/>
                </a:solidFill>
                <a:latin typeface="Arial"/>
                <a:ea typeface="Arial"/>
                <a:cs typeface="Arial"/>
                <a:sym typeface="Arial"/>
              </a:rPr>
              <a:t>Help students select books.</a:t>
            </a:r>
            <a:endParaRPr/>
          </a:p>
          <a:p>
            <a:pPr marL="457200" lvl="0" indent="-228600" algn="l" rtl="0">
              <a:lnSpc>
                <a:spcPct val="115000"/>
              </a:lnSpc>
              <a:spcBef>
                <a:spcPts val="0"/>
              </a:spcBef>
              <a:spcAft>
                <a:spcPts val="0"/>
              </a:spcAft>
              <a:buClr>
                <a:srgbClr val="000000"/>
              </a:buClr>
              <a:buSzPts val="3000"/>
              <a:buFont typeface="Arial"/>
              <a:buNone/>
            </a:pPr>
            <a:r>
              <a:rPr lang="en" sz="3000">
                <a:solidFill>
                  <a:srgbClr val="000000"/>
                </a:solidFill>
                <a:latin typeface="Arial"/>
                <a:ea typeface="Arial"/>
                <a:cs typeface="Arial"/>
                <a:sym typeface="Arial"/>
              </a:rPr>
              <a:t>Have a student read to you.</a:t>
            </a:r>
            <a:endParaRPr/>
          </a:p>
          <a:p>
            <a:pPr marL="457200" lvl="0" indent="-228600" algn="l" rtl="0">
              <a:lnSpc>
                <a:spcPct val="115000"/>
              </a:lnSpc>
              <a:spcBef>
                <a:spcPts val="0"/>
              </a:spcBef>
              <a:spcAft>
                <a:spcPts val="0"/>
              </a:spcAft>
              <a:buClr>
                <a:srgbClr val="000000"/>
              </a:buClr>
              <a:buSzPts val="3000"/>
              <a:buFont typeface="Arial"/>
              <a:buNone/>
            </a:pPr>
            <a:r>
              <a:rPr lang="en" sz="3000">
                <a:solidFill>
                  <a:srgbClr val="000000"/>
                </a:solidFill>
                <a:latin typeface="Arial"/>
                <a:ea typeface="Arial"/>
                <a:cs typeface="Arial"/>
                <a:sym typeface="Arial"/>
              </a:rPr>
              <a:t>Read aloud to a student.</a:t>
            </a:r>
            <a:endParaRPr/>
          </a:p>
          <a:p>
            <a:pPr marL="457200" lvl="0" indent="-228600" algn="l" rtl="0">
              <a:lnSpc>
                <a:spcPct val="115000"/>
              </a:lnSpc>
              <a:spcBef>
                <a:spcPts val="0"/>
              </a:spcBef>
              <a:spcAft>
                <a:spcPts val="0"/>
              </a:spcAft>
              <a:buClr>
                <a:srgbClr val="000000"/>
              </a:buClr>
              <a:buSzPts val="3000"/>
              <a:buFont typeface="Arial"/>
              <a:buNone/>
            </a:pPr>
            <a:r>
              <a:rPr lang="en" sz="3000">
                <a:solidFill>
                  <a:srgbClr val="000000"/>
                </a:solidFill>
                <a:latin typeface="Arial"/>
                <a:ea typeface="Arial"/>
                <a:cs typeface="Arial"/>
                <a:sym typeface="Arial"/>
              </a:rPr>
              <a:t>Read with a group of students.</a:t>
            </a:r>
            <a:endParaRPr/>
          </a:p>
          <a:p>
            <a:pPr marL="457200" lvl="0" indent="-228600" algn="l" rtl="0">
              <a:lnSpc>
                <a:spcPct val="115000"/>
              </a:lnSpc>
              <a:spcBef>
                <a:spcPts val="0"/>
              </a:spcBef>
              <a:spcAft>
                <a:spcPts val="0"/>
              </a:spcAft>
              <a:buClr>
                <a:srgbClr val="000000"/>
              </a:buClr>
              <a:buSzPts val="3000"/>
              <a:buFont typeface="Arial"/>
              <a:buNone/>
            </a:pPr>
            <a:r>
              <a:rPr lang="en" sz="3000">
                <a:solidFill>
                  <a:srgbClr val="000000"/>
                </a:solidFill>
                <a:latin typeface="Arial"/>
                <a:ea typeface="Arial"/>
                <a:cs typeface="Arial"/>
                <a:sym typeface="Arial"/>
              </a:rPr>
              <a:t>Monitor students as they read independently.</a:t>
            </a:r>
            <a:endParaRPr sz="3000">
              <a:solidFill>
                <a:srgbClr val="000000"/>
              </a:solidFill>
              <a:latin typeface="Arial"/>
              <a:ea typeface="Arial"/>
              <a:cs typeface="Arial"/>
              <a:sym typeface="Arial"/>
            </a:endParaRPr>
          </a:p>
          <a:p>
            <a:pPr marL="457200" lvl="0" indent="-228600" algn="l" rtl="0">
              <a:lnSpc>
                <a:spcPct val="115000"/>
              </a:lnSpc>
              <a:spcBef>
                <a:spcPts val="0"/>
              </a:spcBef>
              <a:spcAft>
                <a:spcPts val="0"/>
              </a:spcAft>
              <a:buClr>
                <a:srgbClr val="000000"/>
              </a:buClr>
              <a:buSzPts val="2000"/>
              <a:buFont typeface="Arial"/>
              <a:buNone/>
            </a:pPr>
            <a:r>
              <a:rPr lang="en" sz="2000">
                <a:solidFill>
                  <a:srgbClr val="000000"/>
                </a:solidFill>
                <a:latin typeface="Arial"/>
                <a:ea typeface="Arial"/>
                <a:cs typeface="Arial"/>
                <a:sym typeface="Arial"/>
              </a:rPr>
              <a:t>*FLASHLIGHT READING!  You may turn out the lights, give students flashlights, and turn on the sound machine/ocean waves projector.  The students LOVE this!</a:t>
            </a:r>
            <a:endParaRPr sz="2000">
              <a:solidFill>
                <a:srgbClr val="000000"/>
              </a:solidFill>
              <a:latin typeface="Arial"/>
              <a:ea typeface="Arial"/>
              <a:cs typeface="Arial"/>
              <a:sym typeface="Arial"/>
            </a:endParaRPr>
          </a:p>
          <a:p>
            <a:pPr marL="0" lvl="0" indent="0" algn="l" rtl="0">
              <a:lnSpc>
                <a:spcPct val="115000"/>
              </a:lnSpc>
              <a:spcBef>
                <a:spcPts val="0"/>
              </a:spcBef>
              <a:spcAft>
                <a:spcPts val="0"/>
              </a:spcAft>
              <a:buSzPts val="3000"/>
              <a:buNone/>
            </a:pPr>
            <a:endParaRPr sz="3000">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591</Words>
  <Application>Microsoft Office PowerPoint</Application>
  <PresentationFormat>On-screen Show (16:9)</PresentationFormat>
  <Paragraphs>48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Amatic SC</vt:lpstr>
      <vt:lpstr>Arial</vt:lpstr>
      <vt:lpstr>Source Code Pro</vt:lpstr>
      <vt:lpstr>beach-day</vt:lpstr>
      <vt:lpstr>Carson Reading Room Training</vt:lpstr>
      <vt:lpstr>Room 235 </vt:lpstr>
      <vt:lpstr>PowerPoint Presentation</vt:lpstr>
      <vt:lpstr>              New for 2019/2020!</vt:lpstr>
      <vt:lpstr>      Volunteer Information Station, emergency procedures, and attendance binder </vt:lpstr>
      <vt:lpstr>PowerPoint Presentation</vt:lpstr>
      <vt:lpstr>Attendance Sheet (in binder)</vt:lpstr>
      <vt:lpstr>                   Volunteer Directions</vt:lpstr>
      <vt:lpstr>What can you do while in the Room?</vt:lpstr>
      <vt:lpstr>                          Reminders for Students</vt:lpstr>
      <vt:lpstr>If you haven’t already…...</vt:lpstr>
      <vt:lpstr>Think Big! “The book to read is not the one that thinks for you, but the one which makes you think” - Harper Lee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Carson Reading Room Training</dc:title>
  <dc:creator>Karen Johnson</dc:creator>
  <cp:lastModifiedBy>Karen Johnson</cp:lastModifiedBy>
  <cp:revision>9</cp:revision>
  <dcterms:modified xsi:type="dcterms:W3CDTF">2019-10-02T16:23:46Z</dcterms:modified>
</cp:coreProperties>
</file>