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Nixie One"/>
      <p:regular r:id="rId35"/>
    </p:embeddedFont>
    <p:embeddedFont>
      <p:font typeface="Poppins"/>
      <p:regular r:id="rId36"/>
      <p:bold r:id="rId37"/>
      <p:italic r:id="rId38"/>
      <p:boldItalic r:id="rId39"/>
    </p:embeddedFont>
    <p:embeddedFont>
      <p:font typeface="Varela Round"/>
      <p:regular r:id="rId40"/>
    </p:embeddedFont>
    <p:embeddedFont>
      <p:font typeface="Permanent Marker"/>
      <p:regular r:id="rId41"/>
    </p:embeddedFont>
    <p:embeddedFont>
      <p:font typeface="Happy Monkey"/>
      <p:regular r:id="rId42"/>
    </p:embeddedFont>
    <p:embeddedFont>
      <p:font typeface="Questrial"/>
      <p:regular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065DCE71-A070-4997-A918-F7D92254B111}">
  <a:tblStyle styleId="{065DCE71-A070-4997-A918-F7D92254B11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VarelaRound-regular.fntdata"/><Relationship Id="rId20" Type="http://schemas.openxmlformats.org/officeDocument/2006/relationships/slide" Target="slides/slide15.xml"/><Relationship Id="rId42" Type="http://schemas.openxmlformats.org/officeDocument/2006/relationships/font" Target="fonts/HappyMonkey-regular.fntdata"/><Relationship Id="rId41" Type="http://schemas.openxmlformats.org/officeDocument/2006/relationships/font" Target="fonts/PermanentMarker-regular.fntdata"/><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Questrial-regular.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NixieOne-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Poppins-bold.fntdata"/><Relationship Id="rId14" Type="http://schemas.openxmlformats.org/officeDocument/2006/relationships/slide" Target="slides/slide9.xml"/><Relationship Id="rId36" Type="http://schemas.openxmlformats.org/officeDocument/2006/relationships/font" Target="fonts/Poppins-regular.fntdata"/><Relationship Id="rId17" Type="http://schemas.openxmlformats.org/officeDocument/2006/relationships/slide" Target="slides/slide12.xml"/><Relationship Id="rId39" Type="http://schemas.openxmlformats.org/officeDocument/2006/relationships/font" Target="fonts/Poppins-boldItalic.fntdata"/><Relationship Id="rId16" Type="http://schemas.openxmlformats.org/officeDocument/2006/relationships/slide" Target="slides/slide11.xml"/><Relationship Id="rId38" Type="http://schemas.openxmlformats.org/officeDocument/2006/relationships/font" Target="fonts/Poppins-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p: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338c48521a_0_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38c48521a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work with the students and include them on creating the rules, how we are responsible, respectful, and ready to learn in all areas of the school.  We work with the students on what it takes to be a good friend, how to include everyone, be nice, etc.</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35ed75ccf_0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5ed75ccf_0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In 1st grade the grades students earn are the letters I, W, &amp; N on most assignments and their report cards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 Interims, there is an X in the needs improvement or Satisfactory box</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Homework is graded in learning behaviors only, not in academic grades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g604bc370eb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604bc370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5f0132fb8f_0_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5f0132fb8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5f0132fb8f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5f0132fb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338c48521a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38c48521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3ffbe701c9_0_15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ffbe701c9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There will be some homework throughout the week.  We feel strongly that students need to PLAY, first and foremost.  They work hard ALL DAY LONG and need to play with friends and family.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3ffbe701c9_0_18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ffbe701c9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g338c48521a_0_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38c48521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year for Class Dojo</a:t>
            </a:r>
            <a:endParaRPr/>
          </a:p>
          <a:p>
            <a:pPr indent="0" lvl="0" marL="0" rtl="0" algn="l">
              <a:spcBef>
                <a:spcPts val="0"/>
              </a:spcBef>
              <a:spcAft>
                <a:spcPts val="0"/>
              </a:spcAft>
              <a:buNone/>
            </a:pPr>
            <a:r>
              <a:rPr lang="en"/>
              <a:t>Kids don’t go out of their way to lose points</a:t>
            </a:r>
            <a:endParaRPr/>
          </a:p>
          <a:p>
            <a:pPr indent="0" lvl="0" marL="0" rtl="0" algn="l">
              <a:spcBef>
                <a:spcPts val="0"/>
              </a:spcBef>
              <a:spcAft>
                <a:spcPts val="0"/>
              </a:spcAft>
              <a:buNone/>
            </a:pPr>
            <a:r>
              <a:rPr lang="en"/>
              <a:t>We ALL make mistakes and it’s using those mistakes to learn from and make changes to our behaviors- It take TIME and LOTS of repetition.</a:t>
            </a:r>
            <a:endParaRPr/>
          </a:p>
          <a:p>
            <a:pPr indent="0" lvl="0" marL="0" rtl="0" algn="l">
              <a:spcBef>
                <a:spcPts val="0"/>
              </a:spcBef>
              <a:spcAft>
                <a:spcPts val="0"/>
              </a:spcAft>
              <a:buNone/>
            </a:pPr>
            <a:r>
              <a:rPr lang="en"/>
              <a:t>Stuents have usually gotten several reminders before points are lost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3ffbe701c9_0_14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ffbe701c9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3ffbe701c9_0_6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ffbe701c9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All students will be getting an agenda book where assignments will recorded and notes can be written to teachers.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3ffbe701c9_0_16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ffbe701c9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Share each page/section of agenda book with parents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g35f391192_05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5f391192_0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Show pocket in yellow folder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Phone calls can only be made in afternoon during planning time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d22b52997_14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d22b52997_14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Thank you to those who just attended the volunteer training.  For those of you who couldn’t attend, you can find the online trainings on the school website.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PLEASE print out BOTH certificates and send in with one of your children so that we can document you’ve taken the trainings.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g35f391192_08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35f391192_0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need your help!!!!  Please consider volunteering to take different students to the Carson Reading Room.  The students LOVE going and are excited to read when they are there.  Please visit the PTA web page to contact the coordinators.  If you were trained last year, you don’t need to redo the Carson Reading Room training.  You must be trained for volunteering in the Carson Reading Room in addition to the Volunteer training.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Google Shape;407;g3ffcc1dbf9_0_6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ffcc1dbf9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g3ffcc1dbf9_0_4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ffcc1dbf9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408c5a0251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408c5a025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g338c48521a_0_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338c48521a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g35ed75ccf_0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5ed75ccf_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There are sign up sheets for volunteers in the hallway outside of the cafeteria and Media center.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338c48521a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38c48521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35f391192_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35f391192_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35ed75ccf_0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5ed75ccf_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Share the aspects of ELA block.</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35f391192_0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Each student has a book box where they keep books to read throughout the ELA block.  Having familiar books is important throughout the year.  We will send periodic reminders to have you send in new books.  Please label the books with your name.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Scholastic book orders help us get free books to add to our classroom library.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3ffbe701c9_0_3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ffbe701c9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Share general information- FLEXIBLE grouping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Groups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Hands on activities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Importance of math facts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35f391192_0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5f391192_0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Here are the units that we will cover this year in science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3606f1c2d_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606f1c2d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Here are the units that we will cover in social studies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9" name="Shape 9"/>
        <p:cNvGrpSpPr/>
        <p:nvPr/>
      </p:nvGrpSpPr>
      <p:grpSpPr>
        <a:xfrm>
          <a:off x="0" y="0"/>
          <a:ext cx="0" cy="0"/>
          <a:chOff x="0" y="0"/>
          <a:chExt cx="0" cy="0"/>
        </a:xfrm>
      </p:grpSpPr>
      <p:sp>
        <p:nvSpPr>
          <p:cNvPr id="10" name="Google Shape;10;p2"/>
          <p:cNvSpPr/>
          <p:nvPr/>
        </p:nvSpPr>
        <p:spPr>
          <a:xfrm>
            <a:off x="7209425" y="502200"/>
            <a:ext cx="206100" cy="2061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1197475" y="-802775"/>
            <a:ext cx="6749100" cy="67491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2255425" y="1991825"/>
            <a:ext cx="4633200" cy="11598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
        <p:nvSpPr>
          <p:cNvPr id="13" name="Google Shape;13;p2"/>
          <p:cNvSpPr/>
          <p:nvPr/>
        </p:nvSpPr>
        <p:spPr>
          <a:xfrm>
            <a:off x="267550" y="-886750"/>
            <a:ext cx="2347200" cy="2347200"/>
          </a:xfrm>
          <a:prstGeom prst="donut">
            <a:avLst>
              <a:gd fmla="val 29778" name="adj"/>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348875" y="2882375"/>
            <a:ext cx="978600" cy="9786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2255425" y="541800"/>
            <a:ext cx="657600" cy="6576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6752750" y="3465100"/>
            <a:ext cx="2284200" cy="2284200"/>
          </a:xfrm>
          <a:prstGeom prst="donut">
            <a:avLst>
              <a:gd fmla="val 11909"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137775" y="3193200"/>
            <a:ext cx="657600" cy="6576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376550" y="4217275"/>
            <a:ext cx="1207800" cy="1207800"/>
          </a:xfrm>
          <a:prstGeom prst="donut">
            <a:avLst>
              <a:gd fmla="val 42915"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8244625" y="2541950"/>
            <a:ext cx="304800" cy="3048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7598775" y="-300250"/>
            <a:ext cx="1370700" cy="13707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8244625" y="802850"/>
            <a:ext cx="657600" cy="657600"/>
          </a:xfrm>
          <a:prstGeom prst="ellipse">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213975" y="695900"/>
            <a:ext cx="871500" cy="871500"/>
          </a:xfrm>
          <a:prstGeom prst="ellipse">
            <a:avLst/>
          </a:prstGeom>
          <a:noFill/>
          <a:ln cap="flat" cmpd="sng" w="9525">
            <a:solidFill>
              <a:srgbClr val="00ACC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122175" y="2933250"/>
            <a:ext cx="1177500" cy="1177500"/>
          </a:xfrm>
          <a:prstGeom prst="ellipse">
            <a:avLst/>
          </a:prstGeom>
          <a:noFill/>
          <a:ln cap="flat" cmpd="sng" w="9525">
            <a:solidFill>
              <a:srgbClr val="BBCD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8150075" y="708300"/>
            <a:ext cx="846600" cy="846600"/>
          </a:xfrm>
          <a:prstGeom prst="ellipse">
            <a:avLst/>
          </a:prstGeom>
          <a:noFill/>
          <a:ln cap="flat" cmpd="sng" w="9525">
            <a:solidFill>
              <a:srgbClr val="65BB4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1055325" y="3904575"/>
            <a:ext cx="206100" cy="2061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71" name="Shape 171"/>
        <p:cNvGrpSpPr/>
        <p:nvPr/>
      </p:nvGrpSpPr>
      <p:grpSpPr>
        <a:xfrm>
          <a:off x="0" y="0"/>
          <a:ext cx="0" cy="0"/>
          <a:chOff x="0" y="0"/>
          <a:chExt cx="0" cy="0"/>
        </a:xfrm>
      </p:grpSpPr>
      <p:sp>
        <p:nvSpPr>
          <p:cNvPr id="172" name="Google Shape;172;p11"/>
          <p:cNvSpPr/>
          <p:nvPr/>
        </p:nvSpPr>
        <p:spPr>
          <a:xfrm>
            <a:off x="419100" y="-1581150"/>
            <a:ext cx="8305800" cy="83058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p:nvPr/>
        </p:nvSpPr>
        <p:spPr>
          <a:xfrm>
            <a:off x="-164200" y="686175"/>
            <a:ext cx="550500" cy="5505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1"/>
          <p:cNvSpPr/>
          <p:nvPr/>
        </p:nvSpPr>
        <p:spPr>
          <a:xfrm>
            <a:off x="8204500" y="3898800"/>
            <a:ext cx="447000" cy="447000"/>
          </a:xfrm>
          <a:prstGeom prst="donut">
            <a:avLst>
              <a:gd fmla="val 18608"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1"/>
          <p:cNvSpPr/>
          <p:nvPr/>
        </p:nvSpPr>
        <p:spPr>
          <a:xfrm>
            <a:off x="100425" y="-196925"/>
            <a:ext cx="741600" cy="741600"/>
          </a:xfrm>
          <a:prstGeom prst="donut">
            <a:avLst>
              <a:gd fmla="val 37879"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p:nvPr/>
        </p:nvSpPr>
        <p:spPr>
          <a:xfrm>
            <a:off x="419100" y="686175"/>
            <a:ext cx="188100" cy="1881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p:nvPr/>
        </p:nvSpPr>
        <p:spPr>
          <a:xfrm>
            <a:off x="8333725" y="4482500"/>
            <a:ext cx="978600" cy="9786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1"/>
          <p:cNvSpPr/>
          <p:nvPr/>
        </p:nvSpPr>
        <p:spPr>
          <a:xfrm>
            <a:off x="741750" y="4449750"/>
            <a:ext cx="397500" cy="397500"/>
          </a:xfrm>
          <a:prstGeom prst="donut">
            <a:avLst>
              <a:gd fmla="val 8754"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1"/>
          <p:cNvSpPr/>
          <p:nvPr/>
        </p:nvSpPr>
        <p:spPr>
          <a:xfrm>
            <a:off x="8956300" y="4058696"/>
            <a:ext cx="287100" cy="2871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a:off x="-164200" y="4277700"/>
            <a:ext cx="741600" cy="741600"/>
          </a:xfrm>
          <a:prstGeom prst="donut">
            <a:avLst>
              <a:gd fmla="val 39163"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p:nvPr/>
        </p:nvSpPr>
        <p:spPr>
          <a:xfrm>
            <a:off x="8568725" y="4717500"/>
            <a:ext cx="508500" cy="5085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a:off x="8077475" y="224125"/>
            <a:ext cx="304800" cy="304800"/>
          </a:xfrm>
          <a:prstGeom prst="donut">
            <a:avLst>
              <a:gd fmla="val 30568"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p:nvPr/>
        </p:nvSpPr>
        <p:spPr>
          <a:xfrm>
            <a:off x="8553248" y="328373"/>
            <a:ext cx="585600" cy="5856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1"/>
          <p:cNvSpPr/>
          <p:nvPr/>
        </p:nvSpPr>
        <p:spPr>
          <a:xfrm>
            <a:off x="8876350" y="1187325"/>
            <a:ext cx="447000" cy="4470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1"/>
          <p:cNvSpPr/>
          <p:nvPr/>
        </p:nvSpPr>
        <p:spPr>
          <a:xfrm>
            <a:off x="8449000" y="224125"/>
            <a:ext cx="794400" cy="794400"/>
          </a:xfrm>
          <a:prstGeom prst="ellipse">
            <a:avLst/>
          </a:prstGeom>
          <a:noFill/>
          <a:ln cap="flat" cmpd="sng" w="9525">
            <a:solidFill>
              <a:srgbClr val="F8BB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p:nvPr/>
        </p:nvSpPr>
        <p:spPr>
          <a:xfrm>
            <a:off x="100425" y="3830625"/>
            <a:ext cx="304800" cy="3048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letely blank">
  <p:cSld name="BLANK_1">
    <p:spTree>
      <p:nvGrpSpPr>
        <p:cNvPr id="188" name="Shape 188"/>
        <p:cNvGrpSpPr/>
        <p:nvPr/>
      </p:nvGrpSpPr>
      <p:grpSpPr>
        <a:xfrm>
          <a:off x="0" y="0"/>
          <a:ext cx="0" cy="0"/>
          <a:chOff x="0" y="0"/>
          <a:chExt cx="0" cy="0"/>
        </a:xfrm>
      </p:grpSpPr>
      <p:sp>
        <p:nvSpPr>
          <p:cNvPr id="189" name="Google Shape;189;p12"/>
          <p:cNvSpPr/>
          <p:nvPr/>
        </p:nvSpPr>
        <p:spPr>
          <a:xfrm>
            <a:off x="419100" y="-1581150"/>
            <a:ext cx="8305800" cy="83058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2"/>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26" name="Shape 26"/>
        <p:cNvGrpSpPr/>
        <p:nvPr/>
      </p:nvGrpSpPr>
      <p:grpSpPr>
        <a:xfrm>
          <a:off x="0" y="0"/>
          <a:ext cx="0" cy="0"/>
          <a:chOff x="0" y="0"/>
          <a:chExt cx="0" cy="0"/>
        </a:xfrm>
      </p:grpSpPr>
      <p:sp>
        <p:nvSpPr>
          <p:cNvPr id="27" name="Google Shape;27;p3"/>
          <p:cNvSpPr/>
          <p:nvPr/>
        </p:nvSpPr>
        <p:spPr>
          <a:xfrm>
            <a:off x="3058200" y="-295450"/>
            <a:ext cx="3027600" cy="30279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txBox="1"/>
          <p:nvPr>
            <p:ph type="ctrTitle"/>
          </p:nvPr>
        </p:nvSpPr>
        <p:spPr>
          <a:xfrm>
            <a:off x="1773750" y="2421550"/>
            <a:ext cx="55965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9" name="Google Shape;29;p3"/>
          <p:cNvSpPr txBox="1"/>
          <p:nvPr>
            <p:ph idx="1" type="subTitle"/>
          </p:nvPr>
        </p:nvSpPr>
        <p:spPr>
          <a:xfrm>
            <a:off x="1773750" y="3449654"/>
            <a:ext cx="55965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A1BECC"/>
              </a:buClr>
              <a:buSzPts val="2400"/>
              <a:buNone/>
              <a:defRPr b="1">
                <a:solidFill>
                  <a:srgbClr val="A1BECC"/>
                </a:solidFill>
              </a:defRPr>
            </a:lvl1pPr>
            <a:lvl2pPr lvl="1" rtl="0" algn="ctr">
              <a:spcBef>
                <a:spcPts val="0"/>
              </a:spcBef>
              <a:spcAft>
                <a:spcPts val="0"/>
              </a:spcAft>
              <a:buClr>
                <a:srgbClr val="A1BECC"/>
              </a:buClr>
              <a:buSzPts val="3000"/>
              <a:buNone/>
              <a:defRPr b="1" sz="3000">
                <a:solidFill>
                  <a:srgbClr val="A1BECC"/>
                </a:solidFill>
              </a:defRPr>
            </a:lvl2pPr>
            <a:lvl3pPr lvl="2" rtl="0" algn="ctr">
              <a:spcBef>
                <a:spcPts val="0"/>
              </a:spcBef>
              <a:spcAft>
                <a:spcPts val="0"/>
              </a:spcAft>
              <a:buClr>
                <a:srgbClr val="A1BECC"/>
              </a:buClr>
              <a:buSzPts val="3000"/>
              <a:buNone/>
              <a:defRPr b="1" sz="3000">
                <a:solidFill>
                  <a:srgbClr val="A1BECC"/>
                </a:solidFill>
              </a:defRPr>
            </a:lvl3pPr>
            <a:lvl4pPr lvl="3" rtl="0" algn="ctr">
              <a:spcBef>
                <a:spcPts val="0"/>
              </a:spcBef>
              <a:spcAft>
                <a:spcPts val="0"/>
              </a:spcAft>
              <a:buClr>
                <a:srgbClr val="A1BECC"/>
              </a:buClr>
              <a:buSzPts val="3000"/>
              <a:buNone/>
              <a:defRPr b="1" sz="3000">
                <a:solidFill>
                  <a:srgbClr val="A1BECC"/>
                </a:solidFill>
              </a:defRPr>
            </a:lvl4pPr>
            <a:lvl5pPr lvl="4" rtl="0" algn="ctr">
              <a:spcBef>
                <a:spcPts val="0"/>
              </a:spcBef>
              <a:spcAft>
                <a:spcPts val="0"/>
              </a:spcAft>
              <a:buClr>
                <a:srgbClr val="A1BECC"/>
              </a:buClr>
              <a:buSzPts val="3000"/>
              <a:buNone/>
              <a:defRPr b="1" sz="3000">
                <a:solidFill>
                  <a:srgbClr val="A1BECC"/>
                </a:solidFill>
              </a:defRPr>
            </a:lvl5pPr>
            <a:lvl6pPr lvl="5" rtl="0" algn="ctr">
              <a:spcBef>
                <a:spcPts val="0"/>
              </a:spcBef>
              <a:spcAft>
                <a:spcPts val="0"/>
              </a:spcAft>
              <a:buClr>
                <a:srgbClr val="A1BECC"/>
              </a:buClr>
              <a:buSzPts val="3000"/>
              <a:buNone/>
              <a:defRPr b="1" sz="3000">
                <a:solidFill>
                  <a:srgbClr val="A1BECC"/>
                </a:solidFill>
              </a:defRPr>
            </a:lvl6pPr>
            <a:lvl7pPr lvl="6" rtl="0" algn="ctr">
              <a:spcBef>
                <a:spcPts val="0"/>
              </a:spcBef>
              <a:spcAft>
                <a:spcPts val="0"/>
              </a:spcAft>
              <a:buClr>
                <a:srgbClr val="A1BECC"/>
              </a:buClr>
              <a:buSzPts val="3000"/>
              <a:buNone/>
              <a:defRPr b="1" sz="3000">
                <a:solidFill>
                  <a:srgbClr val="A1BECC"/>
                </a:solidFill>
              </a:defRPr>
            </a:lvl7pPr>
            <a:lvl8pPr lvl="7" rtl="0" algn="ctr">
              <a:spcBef>
                <a:spcPts val="0"/>
              </a:spcBef>
              <a:spcAft>
                <a:spcPts val="0"/>
              </a:spcAft>
              <a:buClr>
                <a:srgbClr val="A1BECC"/>
              </a:buClr>
              <a:buSzPts val="3000"/>
              <a:buNone/>
              <a:defRPr b="1" sz="3000">
                <a:solidFill>
                  <a:srgbClr val="A1BECC"/>
                </a:solidFill>
              </a:defRPr>
            </a:lvl8pPr>
            <a:lvl9pPr lvl="8" rtl="0" algn="ctr">
              <a:spcBef>
                <a:spcPts val="0"/>
              </a:spcBef>
              <a:spcAft>
                <a:spcPts val="0"/>
              </a:spcAft>
              <a:buClr>
                <a:srgbClr val="A1BECC"/>
              </a:buClr>
              <a:buSzPts val="3000"/>
              <a:buNone/>
              <a:defRPr b="1" sz="3000">
                <a:solidFill>
                  <a:srgbClr val="A1BECC"/>
                </a:solidFill>
              </a:defRPr>
            </a:lvl9pPr>
          </a:lstStyle>
          <a:p/>
        </p:txBody>
      </p:sp>
      <p:sp>
        <p:nvSpPr>
          <p:cNvPr id="30" name="Google Shape;30;p3"/>
          <p:cNvSpPr/>
          <p:nvPr/>
        </p:nvSpPr>
        <p:spPr>
          <a:xfrm>
            <a:off x="1414538" y="3988225"/>
            <a:ext cx="206100" cy="2061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7630150" y="2469625"/>
            <a:ext cx="2347200" cy="2347200"/>
          </a:xfrm>
          <a:prstGeom prst="donut">
            <a:avLst>
              <a:gd fmla="val 29778"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376550" y="1139200"/>
            <a:ext cx="978600" cy="9786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7240275" y="4662700"/>
            <a:ext cx="657600" cy="6576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a:off x="231175" y="-571700"/>
            <a:ext cx="2284200" cy="2284200"/>
          </a:xfrm>
          <a:prstGeom prst="donut">
            <a:avLst>
              <a:gd fmla="val 11909" name="adj"/>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7507625" y="917475"/>
            <a:ext cx="657600" cy="6576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a:off x="8065925" y="-295450"/>
            <a:ext cx="1207800" cy="1207800"/>
          </a:xfrm>
          <a:prstGeom prst="donut">
            <a:avLst>
              <a:gd fmla="val 42915"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a:off x="1417200" y="2052650"/>
            <a:ext cx="304800" cy="3048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a:off x="180500" y="4023250"/>
            <a:ext cx="1370700" cy="13707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p:nvPr/>
        </p:nvSpPr>
        <p:spPr>
          <a:xfrm>
            <a:off x="246046" y="3365546"/>
            <a:ext cx="456000" cy="456000"/>
          </a:xfrm>
          <a:prstGeom prst="ellipse">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p:cNvSpPr/>
          <p:nvPr/>
        </p:nvSpPr>
        <p:spPr>
          <a:xfrm>
            <a:off x="7072325" y="4494725"/>
            <a:ext cx="993600" cy="993300"/>
          </a:xfrm>
          <a:prstGeom prst="ellipse">
            <a:avLst/>
          </a:prstGeom>
          <a:noFill/>
          <a:ln cap="flat" cmpd="sng" w="9525">
            <a:solidFill>
              <a:srgbClr val="00ACC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370250" y="780100"/>
            <a:ext cx="932400" cy="932400"/>
          </a:xfrm>
          <a:prstGeom prst="ellipse">
            <a:avLst/>
          </a:prstGeom>
          <a:noFill/>
          <a:ln cap="flat" cmpd="sng" w="9525">
            <a:solidFill>
              <a:srgbClr val="BBCD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180500" y="3300000"/>
            <a:ext cx="586800" cy="586800"/>
          </a:xfrm>
          <a:prstGeom prst="ellipse">
            <a:avLst/>
          </a:prstGeom>
          <a:noFill/>
          <a:ln cap="flat" cmpd="sng" w="9525">
            <a:solidFill>
              <a:srgbClr val="65BB4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a:off x="7733375" y="467300"/>
            <a:ext cx="206100" cy="2061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598175" y="-204700"/>
            <a:ext cx="1550100" cy="1550100"/>
          </a:xfrm>
          <a:prstGeom prst="ellipse">
            <a:avLst/>
          </a:prstGeom>
          <a:noFill/>
          <a:ln cap="flat" cmpd="sng" w="9525">
            <a:solidFill>
              <a:srgbClr val="E8004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46" name="Shape 46"/>
        <p:cNvGrpSpPr/>
        <p:nvPr/>
      </p:nvGrpSpPr>
      <p:grpSpPr>
        <a:xfrm>
          <a:off x="0" y="0"/>
          <a:ext cx="0" cy="0"/>
          <a:chOff x="0" y="0"/>
          <a:chExt cx="0" cy="0"/>
        </a:xfrm>
      </p:grpSpPr>
      <p:sp>
        <p:nvSpPr>
          <p:cNvPr id="47" name="Google Shape;47;p4"/>
          <p:cNvSpPr/>
          <p:nvPr/>
        </p:nvSpPr>
        <p:spPr>
          <a:xfrm>
            <a:off x="1197475" y="-802775"/>
            <a:ext cx="6749100" cy="67491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a:off x="8334450" y="4139625"/>
            <a:ext cx="424800" cy="4248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a:off x="4308288" y="-1078650"/>
            <a:ext cx="2347200" cy="2347200"/>
          </a:xfrm>
          <a:prstGeom prst="donut">
            <a:avLst>
              <a:gd fmla="val 17100" name="adj"/>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a:off x="4047750" y="805125"/>
            <a:ext cx="1048500" cy="10485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txBox="1"/>
          <p:nvPr>
            <p:ph idx="1" type="body"/>
          </p:nvPr>
        </p:nvSpPr>
        <p:spPr>
          <a:xfrm>
            <a:off x="1880850" y="1920300"/>
            <a:ext cx="5382300" cy="2079600"/>
          </a:xfrm>
          <a:prstGeom prst="rect">
            <a:avLst/>
          </a:prstGeom>
        </p:spPr>
        <p:txBody>
          <a:bodyPr anchorCtr="0" anchor="t" bIns="91425" lIns="91425" spcFirstLastPara="1" rIns="91425" wrap="square" tIns="91425">
            <a:noAutofit/>
          </a:bodyPr>
          <a:lstStyle>
            <a:lvl1pPr indent="-381000" lvl="0" marL="457200" rtl="0" algn="ctr">
              <a:spcBef>
                <a:spcPts val="600"/>
              </a:spcBef>
              <a:spcAft>
                <a:spcPts val="0"/>
              </a:spcAft>
              <a:buSzPts val="2400"/>
              <a:buChar char="◎"/>
              <a:defRPr/>
            </a:lvl1pPr>
            <a:lvl2pPr indent="-381000" lvl="1" marL="914400" rtl="0" algn="ctr">
              <a:spcBef>
                <a:spcPts val="0"/>
              </a:spcBef>
              <a:spcAft>
                <a:spcPts val="0"/>
              </a:spcAft>
              <a:buSzPts val="2400"/>
              <a:buChar char="◉"/>
              <a:defRPr/>
            </a:lvl2pPr>
            <a:lvl3pPr indent="-381000" lvl="2" marL="1371600" rtl="0" algn="ctr">
              <a:spcBef>
                <a:spcPts val="0"/>
              </a:spcBef>
              <a:spcAft>
                <a:spcPts val="0"/>
              </a:spcAft>
              <a:buSzPts val="2400"/>
              <a:buChar char="￮"/>
              <a:defRPr/>
            </a:lvl3pPr>
            <a:lvl4pPr indent="-381000" lvl="3" marL="1828800" rtl="0" algn="ctr">
              <a:spcBef>
                <a:spcPts val="0"/>
              </a:spcBef>
              <a:spcAft>
                <a:spcPts val="0"/>
              </a:spcAft>
              <a:buSzPts val="2400"/>
              <a:buChar char="●"/>
              <a:defRPr/>
            </a:lvl4pPr>
            <a:lvl5pPr indent="-381000" lvl="4" marL="2286000" rtl="0" algn="ctr">
              <a:spcBef>
                <a:spcPts val="0"/>
              </a:spcBef>
              <a:spcAft>
                <a:spcPts val="0"/>
              </a:spcAft>
              <a:buSzPts val="2400"/>
              <a:buChar char="○"/>
              <a:defRPr/>
            </a:lvl5pPr>
            <a:lvl6pPr indent="-381000" lvl="5" marL="2743200" rtl="0" algn="ctr">
              <a:spcBef>
                <a:spcPts val="0"/>
              </a:spcBef>
              <a:spcAft>
                <a:spcPts val="0"/>
              </a:spcAft>
              <a:buSzPts val="2400"/>
              <a:buChar char="■"/>
              <a:defRPr/>
            </a:lvl6pPr>
            <a:lvl7pPr indent="-381000" lvl="6" marL="3200400" rtl="0" algn="ctr">
              <a:spcBef>
                <a:spcPts val="0"/>
              </a:spcBef>
              <a:spcAft>
                <a:spcPts val="0"/>
              </a:spcAft>
              <a:buSzPts val="2400"/>
              <a:buChar char="●"/>
              <a:defRPr/>
            </a:lvl7pPr>
            <a:lvl8pPr indent="-381000" lvl="7" marL="3657600" rtl="0" algn="ctr">
              <a:spcBef>
                <a:spcPts val="0"/>
              </a:spcBef>
              <a:spcAft>
                <a:spcPts val="0"/>
              </a:spcAft>
              <a:buSzPts val="2400"/>
              <a:buChar char="○"/>
              <a:defRPr/>
            </a:lvl8pPr>
            <a:lvl9pPr indent="-381000" lvl="8" marL="4114800" algn="ctr">
              <a:spcBef>
                <a:spcPts val="0"/>
              </a:spcBef>
              <a:spcAft>
                <a:spcPts val="0"/>
              </a:spcAft>
              <a:buSzPts val="2400"/>
              <a:buChar char="■"/>
              <a:defRPr/>
            </a:lvl9pPr>
          </a:lstStyle>
          <a:p/>
        </p:txBody>
      </p:sp>
      <p:sp>
        <p:nvSpPr>
          <p:cNvPr id="52" name="Google Shape;52;p4"/>
          <p:cNvSpPr txBox="1"/>
          <p:nvPr/>
        </p:nvSpPr>
        <p:spPr>
          <a:xfrm>
            <a:off x="3593400" y="781369"/>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FFFFFF"/>
                </a:solidFill>
                <a:latin typeface="Nixie One"/>
                <a:ea typeface="Nixie One"/>
                <a:cs typeface="Nixie One"/>
                <a:sym typeface="Nixie One"/>
              </a:rPr>
              <a:t>“</a:t>
            </a:r>
            <a:endParaRPr sz="9600">
              <a:solidFill>
                <a:srgbClr val="FFFFFF"/>
              </a:solidFill>
              <a:latin typeface="Nixie One"/>
              <a:ea typeface="Nixie One"/>
              <a:cs typeface="Nixie One"/>
              <a:sym typeface="Nixie One"/>
            </a:endParaRPr>
          </a:p>
        </p:txBody>
      </p:sp>
      <p:sp>
        <p:nvSpPr>
          <p:cNvPr id="53" name="Google Shape;53;p4"/>
          <p:cNvSpPr/>
          <p:nvPr/>
        </p:nvSpPr>
        <p:spPr>
          <a:xfrm>
            <a:off x="229225" y="2988350"/>
            <a:ext cx="802800" cy="8031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
          <p:cNvSpPr/>
          <p:nvPr/>
        </p:nvSpPr>
        <p:spPr>
          <a:xfrm>
            <a:off x="-442225" y="3999900"/>
            <a:ext cx="1695900" cy="1695900"/>
          </a:xfrm>
          <a:prstGeom prst="donut">
            <a:avLst>
              <a:gd fmla="val 10084"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
          <p:cNvSpPr/>
          <p:nvPr/>
        </p:nvSpPr>
        <p:spPr>
          <a:xfrm>
            <a:off x="1334025" y="-231725"/>
            <a:ext cx="1666800" cy="16668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p:nvPr/>
        </p:nvSpPr>
        <p:spPr>
          <a:xfrm>
            <a:off x="550525" y="710300"/>
            <a:ext cx="481500" cy="481800"/>
          </a:xfrm>
          <a:prstGeom prst="donut">
            <a:avLst>
              <a:gd fmla="val 37274"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4"/>
          <p:cNvSpPr/>
          <p:nvPr/>
        </p:nvSpPr>
        <p:spPr>
          <a:xfrm>
            <a:off x="1032025" y="3791450"/>
            <a:ext cx="304800" cy="3048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p:nvPr/>
        </p:nvSpPr>
        <p:spPr>
          <a:xfrm>
            <a:off x="1217050" y="1311325"/>
            <a:ext cx="304800" cy="3048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a:off x="7744475" y="1473300"/>
            <a:ext cx="1048500" cy="10485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a:off x="8050675" y="2042175"/>
            <a:ext cx="1520100" cy="1520100"/>
          </a:xfrm>
          <a:prstGeom prst="donut">
            <a:avLst>
              <a:gd fmla="val 5022" name="adj"/>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a:off x="7969775" y="3713850"/>
            <a:ext cx="597900" cy="598200"/>
          </a:xfrm>
          <a:prstGeom prst="donut">
            <a:avLst>
              <a:gd fmla="val 43984"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p:nvPr/>
        </p:nvSpPr>
        <p:spPr>
          <a:xfrm>
            <a:off x="8608775" y="1192100"/>
            <a:ext cx="184200" cy="1842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4"/>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64" name="Shape 64"/>
        <p:cNvGrpSpPr/>
        <p:nvPr/>
      </p:nvGrpSpPr>
      <p:grpSpPr>
        <a:xfrm>
          <a:off x="0" y="0"/>
          <a:ext cx="0" cy="0"/>
          <a:chOff x="0" y="0"/>
          <a:chExt cx="0" cy="0"/>
        </a:xfrm>
      </p:grpSpPr>
      <p:sp>
        <p:nvSpPr>
          <p:cNvPr id="65" name="Google Shape;65;p5"/>
          <p:cNvSpPr/>
          <p:nvPr/>
        </p:nvSpPr>
        <p:spPr>
          <a:xfrm>
            <a:off x="1144200" y="2698575"/>
            <a:ext cx="893700" cy="893700"/>
          </a:xfrm>
          <a:prstGeom prst="ellipse">
            <a:avLst/>
          </a:prstGeom>
          <a:noFill/>
          <a:ln cap="flat" cmpd="sng" w="9525">
            <a:solidFill>
              <a:srgbClr val="BBCD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txBox="1"/>
          <p:nvPr>
            <p:ph type="title"/>
          </p:nvPr>
        </p:nvSpPr>
        <p:spPr>
          <a:xfrm>
            <a:off x="2935875" y="909050"/>
            <a:ext cx="5275500" cy="641100"/>
          </a:xfrm>
          <a:prstGeom prst="rect">
            <a:avLst/>
          </a:prstGeom>
        </p:spPr>
        <p:txBody>
          <a:bodyPr anchorCtr="0" anchor="b"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67" name="Google Shape;67;p5"/>
          <p:cNvSpPr txBox="1"/>
          <p:nvPr>
            <p:ph idx="1" type="body"/>
          </p:nvPr>
        </p:nvSpPr>
        <p:spPr>
          <a:xfrm>
            <a:off x="2935875" y="1525758"/>
            <a:ext cx="5275500" cy="2786100"/>
          </a:xfrm>
          <a:prstGeom prst="rect">
            <a:avLst/>
          </a:prstGeom>
        </p:spPr>
        <p:txBody>
          <a:bodyPr anchorCtr="0" anchor="t" bIns="91425" lIns="91425" spcFirstLastPara="1" rIns="91425" wrap="square" tIns="91425">
            <a:noAutofit/>
          </a:bodyPr>
          <a:lstStyle>
            <a:lvl1pPr indent="-381000" lvl="0" marL="457200">
              <a:spcBef>
                <a:spcPts val="600"/>
              </a:spcBef>
              <a:spcAft>
                <a:spcPts val="0"/>
              </a:spcAft>
              <a:buSzPts val="2400"/>
              <a:buChar char="◎"/>
              <a:defRPr sz="2400"/>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sz="2400"/>
            </a:lvl4pPr>
            <a:lvl5pPr indent="-381000" lvl="4" marL="2286000">
              <a:spcBef>
                <a:spcPts val="0"/>
              </a:spcBef>
              <a:spcAft>
                <a:spcPts val="0"/>
              </a:spcAft>
              <a:buSzPts val="2400"/>
              <a:buChar char="○"/>
              <a:defRPr sz="2400"/>
            </a:lvl5pPr>
            <a:lvl6pPr indent="-381000" lvl="5" marL="2743200">
              <a:spcBef>
                <a:spcPts val="0"/>
              </a:spcBef>
              <a:spcAft>
                <a:spcPts val="0"/>
              </a:spcAft>
              <a:buSzPts val="2400"/>
              <a:buChar char="■"/>
              <a:defRPr sz="2400"/>
            </a:lvl6pPr>
            <a:lvl7pPr indent="-381000" lvl="6" marL="3200400">
              <a:spcBef>
                <a:spcPts val="0"/>
              </a:spcBef>
              <a:spcAft>
                <a:spcPts val="0"/>
              </a:spcAft>
              <a:buSzPts val="2400"/>
              <a:buChar char="●"/>
              <a:defRPr sz="2400"/>
            </a:lvl7pPr>
            <a:lvl8pPr indent="-381000" lvl="7" marL="3657600">
              <a:spcBef>
                <a:spcPts val="0"/>
              </a:spcBef>
              <a:spcAft>
                <a:spcPts val="0"/>
              </a:spcAft>
              <a:buSzPts val="2400"/>
              <a:buChar char="○"/>
              <a:defRPr sz="2400"/>
            </a:lvl8pPr>
            <a:lvl9pPr indent="-381000" lvl="8" marL="4114800">
              <a:spcBef>
                <a:spcPts val="0"/>
              </a:spcBef>
              <a:spcAft>
                <a:spcPts val="0"/>
              </a:spcAft>
              <a:buSzPts val="2400"/>
              <a:buChar char="■"/>
              <a:defRPr sz="2400"/>
            </a:lvl9pPr>
          </a:lstStyle>
          <a:p/>
        </p:txBody>
      </p:sp>
      <p:sp>
        <p:nvSpPr>
          <p:cNvPr id="68" name="Google Shape;68;p5"/>
          <p:cNvSpPr/>
          <p:nvPr/>
        </p:nvSpPr>
        <p:spPr>
          <a:xfrm>
            <a:off x="259925" y="-206300"/>
            <a:ext cx="2347200" cy="2347200"/>
          </a:xfrm>
          <a:prstGeom prst="donut">
            <a:avLst>
              <a:gd fmla="val 29778" name="adj"/>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p:cNvSpPr/>
          <p:nvPr/>
        </p:nvSpPr>
        <p:spPr>
          <a:xfrm>
            <a:off x="-152925" y="1360050"/>
            <a:ext cx="978600" cy="9786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5"/>
          <p:cNvSpPr/>
          <p:nvPr/>
        </p:nvSpPr>
        <p:spPr>
          <a:xfrm>
            <a:off x="2339600" y="243625"/>
            <a:ext cx="657600" cy="6576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5"/>
          <p:cNvSpPr/>
          <p:nvPr/>
        </p:nvSpPr>
        <p:spPr>
          <a:xfrm>
            <a:off x="788725" y="2338650"/>
            <a:ext cx="811200" cy="811200"/>
          </a:xfrm>
          <a:prstGeom prst="donut">
            <a:avLst>
              <a:gd fmla="val 22275"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5"/>
          <p:cNvSpPr/>
          <p:nvPr/>
        </p:nvSpPr>
        <p:spPr>
          <a:xfrm>
            <a:off x="153675" y="4149950"/>
            <a:ext cx="1207800" cy="12078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5"/>
          <p:cNvSpPr/>
          <p:nvPr/>
        </p:nvSpPr>
        <p:spPr>
          <a:xfrm>
            <a:off x="1315800" y="3860975"/>
            <a:ext cx="550500" cy="550500"/>
          </a:xfrm>
          <a:prstGeom prst="donut">
            <a:avLst>
              <a:gd fmla="val 42915"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5"/>
          <p:cNvSpPr/>
          <p:nvPr/>
        </p:nvSpPr>
        <p:spPr>
          <a:xfrm>
            <a:off x="438575" y="2993025"/>
            <a:ext cx="304800" cy="3048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5"/>
          <p:cNvSpPr/>
          <p:nvPr/>
        </p:nvSpPr>
        <p:spPr>
          <a:xfrm>
            <a:off x="7744850" y="420475"/>
            <a:ext cx="550500" cy="5505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5"/>
          <p:cNvSpPr/>
          <p:nvPr/>
        </p:nvSpPr>
        <p:spPr>
          <a:xfrm>
            <a:off x="8839500" y="1019775"/>
            <a:ext cx="397500" cy="3975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5"/>
          <p:cNvSpPr/>
          <p:nvPr/>
        </p:nvSpPr>
        <p:spPr>
          <a:xfrm>
            <a:off x="8295350" y="-321125"/>
            <a:ext cx="741600" cy="741600"/>
          </a:xfrm>
          <a:prstGeom prst="donut">
            <a:avLst>
              <a:gd fmla="val 31897"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5"/>
          <p:cNvSpPr/>
          <p:nvPr/>
        </p:nvSpPr>
        <p:spPr>
          <a:xfrm>
            <a:off x="8651500" y="1616325"/>
            <a:ext cx="188100" cy="1881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5"/>
          <p:cNvSpPr/>
          <p:nvPr/>
        </p:nvSpPr>
        <p:spPr>
          <a:xfrm>
            <a:off x="2179100" y="83125"/>
            <a:ext cx="978600" cy="978600"/>
          </a:xfrm>
          <a:prstGeom prst="ellipse">
            <a:avLst/>
          </a:prstGeom>
          <a:noFill/>
          <a:ln cap="flat" cmpd="sng" w="9525">
            <a:solidFill>
              <a:srgbClr val="00ACC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5"/>
          <p:cNvSpPr/>
          <p:nvPr/>
        </p:nvSpPr>
        <p:spPr>
          <a:xfrm>
            <a:off x="8062825" y="688875"/>
            <a:ext cx="449700" cy="4497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5"/>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 column + image">
  <p:cSld name="TITLE_AND_BODY_1">
    <p:spTree>
      <p:nvGrpSpPr>
        <p:cNvPr id="82" name="Shape 82"/>
        <p:cNvGrpSpPr/>
        <p:nvPr/>
      </p:nvGrpSpPr>
      <p:grpSpPr>
        <a:xfrm>
          <a:off x="0" y="0"/>
          <a:ext cx="0" cy="0"/>
          <a:chOff x="0" y="0"/>
          <a:chExt cx="0" cy="0"/>
        </a:xfrm>
      </p:grpSpPr>
      <p:sp>
        <p:nvSpPr>
          <p:cNvPr id="83" name="Google Shape;83;p6"/>
          <p:cNvSpPr txBox="1"/>
          <p:nvPr>
            <p:ph type="title"/>
          </p:nvPr>
        </p:nvSpPr>
        <p:spPr>
          <a:xfrm>
            <a:off x="4572000" y="909050"/>
            <a:ext cx="3639600" cy="6411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84" name="Google Shape;84;p6"/>
          <p:cNvSpPr txBox="1"/>
          <p:nvPr>
            <p:ph idx="1" type="body"/>
          </p:nvPr>
        </p:nvSpPr>
        <p:spPr>
          <a:xfrm>
            <a:off x="4572000" y="1525754"/>
            <a:ext cx="3639600" cy="27861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85" name="Google Shape;85;p6"/>
          <p:cNvSpPr/>
          <p:nvPr/>
        </p:nvSpPr>
        <p:spPr>
          <a:xfrm>
            <a:off x="580275" y="751950"/>
            <a:ext cx="3639600" cy="36396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6"/>
          <p:cNvSpPr/>
          <p:nvPr/>
        </p:nvSpPr>
        <p:spPr>
          <a:xfrm>
            <a:off x="-295650" y="-356450"/>
            <a:ext cx="1057800" cy="10578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6"/>
          <p:cNvSpPr/>
          <p:nvPr/>
        </p:nvSpPr>
        <p:spPr>
          <a:xfrm>
            <a:off x="2836600" y="179825"/>
            <a:ext cx="978600" cy="978600"/>
          </a:xfrm>
          <a:prstGeom prst="donut">
            <a:avLst>
              <a:gd fmla="val 39527"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6"/>
          <p:cNvSpPr/>
          <p:nvPr/>
        </p:nvSpPr>
        <p:spPr>
          <a:xfrm>
            <a:off x="465975" y="3692750"/>
            <a:ext cx="1019400" cy="10194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6"/>
          <p:cNvSpPr/>
          <p:nvPr/>
        </p:nvSpPr>
        <p:spPr>
          <a:xfrm>
            <a:off x="1485375" y="4559750"/>
            <a:ext cx="361500" cy="361500"/>
          </a:xfrm>
          <a:prstGeom prst="donut">
            <a:avLst>
              <a:gd fmla="val 29951"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6"/>
          <p:cNvSpPr/>
          <p:nvPr/>
        </p:nvSpPr>
        <p:spPr>
          <a:xfrm>
            <a:off x="2364800" y="346950"/>
            <a:ext cx="274200" cy="2739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6"/>
          <p:cNvSpPr/>
          <p:nvPr/>
        </p:nvSpPr>
        <p:spPr>
          <a:xfrm>
            <a:off x="-472600" y="-533400"/>
            <a:ext cx="1411800" cy="1411800"/>
          </a:xfrm>
          <a:prstGeom prst="ellipse">
            <a:avLst/>
          </a:prstGeom>
          <a:noFill/>
          <a:ln cap="flat" cmpd="sng" w="9525">
            <a:solidFill>
              <a:srgbClr val="00ACC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6"/>
          <p:cNvSpPr/>
          <p:nvPr/>
        </p:nvSpPr>
        <p:spPr>
          <a:xfrm>
            <a:off x="2899000" y="242225"/>
            <a:ext cx="853800" cy="8538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6"/>
          <p:cNvSpPr/>
          <p:nvPr/>
        </p:nvSpPr>
        <p:spPr>
          <a:xfrm>
            <a:off x="1061150" y="142950"/>
            <a:ext cx="538500" cy="5382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6"/>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95" name="Shape 95"/>
        <p:cNvGrpSpPr/>
        <p:nvPr/>
      </p:nvGrpSpPr>
      <p:grpSpPr>
        <a:xfrm>
          <a:off x="0" y="0"/>
          <a:ext cx="0" cy="0"/>
          <a:chOff x="0" y="0"/>
          <a:chExt cx="0" cy="0"/>
        </a:xfrm>
      </p:grpSpPr>
      <p:sp>
        <p:nvSpPr>
          <p:cNvPr id="96" name="Google Shape;96;p7"/>
          <p:cNvSpPr txBox="1"/>
          <p:nvPr>
            <p:ph type="title"/>
          </p:nvPr>
        </p:nvSpPr>
        <p:spPr>
          <a:xfrm>
            <a:off x="2935875" y="909050"/>
            <a:ext cx="5275500" cy="641100"/>
          </a:xfrm>
          <a:prstGeom prst="rect">
            <a:avLst/>
          </a:prstGeom>
        </p:spPr>
        <p:txBody>
          <a:bodyPr anchorCtr="0" anchor="b"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97" name="Google Shape;97;p7"/>
          <p:cNvSpPr txBox="1"/>
          <p:nvPr>
            <p:ph idx="1" type="body"/>
          </p:nvPr>
        </p:nvSpPr>
        <p:spPr>
          <a:xfrm>
            <a:off x="2935875" y="1550150"/>
            <a:ext cx="2560500" cy="33759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98" name="Google Shape;98;p7"/>
          <p:cNvSpPr txBox="1"/>
          <p:nvPr>
            <p:ph idx="2" type="body"/>
          </p:nvPr>
        </p:nvSpPr>
        <p:spPr>
          <a:xfrm>
            <a:off x="5650849" y="1550150"/>
            <a:ext cx="2560500" cy="33759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99" name="Google Shape;99;p7"/>
          <p:cNvSpPr/>
          <p:nvPr/>
        </p:nvSpPr>
        <p:spPr>
          <a:xfrm>
            <a:off x="-358950" y="2194400"/>
            <a:ext cx="2347200" cy="2347200"/>
          </a:xfrm>
          <a:prstGeom prst="donut">
            <a:avLst>
              <a:gd fmla="val 36789"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7"/>
          <p:cNvSpPr/>
          <p:nvPr/>
        </p:nvSpPr>
        <p:spPr>
          <a:xfrm>
            <a:off x="198450" y="-321125"/>
            <a:ext cx="978600" cy="978600"/>
          </a:xfrm>
          <a:prstGeom prst="ellipse">
            <a:avLst/>
          </a:prstGeom>
          <a:noFill/>
          <a:ln cap="flat" cmpd="sng" w="9525">
            <a:solidFill>
              <a:srgbClr val="E8004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7"/>
          <p:cNvSpPr/>
          <p:nvPr/>
        </p:nvSpPr>
        <p:spPr>
          <a:xfrm>
            <a:off x="198450" y="420475"/>
            <a:ext cx="657600" cy="6576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7"/>
          <p:cNvSpPr/>
          <p:nvPr/>
        </p:nvSpPr>
        <p:spPr>
          <a:xfrm>
            <a:off x="1177051" y="657475"/>
            <a:ext cx="846900" cy="846900"/>
          </a:xfrm>
          <a:prstGeom prst="donut">
            <a:avLst>
              <a:gd fmla="val 22275"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7"/>
          <p:cNvSpPr/>
          <p:nvPr/>
        </p:nvSpPr>
        <p:spPr>
          <a:xfrm>
            <a:off x="887650" y="4142300"/>
            <a:ext cx="1207800" cy="1207800"/>
          </a:xfrm>
          <a:prstGeom prst="ellipse">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7"/>
          <p:cNvSpPr/>
          <p:nvPr/>
        </p:nvSpPr>
        <p:spPr>
          <a:xfrm>
            <a:off x="153675" y="4799600"/>
            <a:ext cx="550500" cy="550500"/>
          </a:xfrm>
          <a:prstGeom prst="donut">
            <a:avLst>
              <a:gd fmla="val 18606"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7"/>
          <p:cNvSpPr/>
          <p:nvPr/>
        </p:nvSpPr>
        <p:spPr>
          <a:xfrm>
            <a:off x="1172525" y="1696950"/>
            <a:ext cx="304800" cy="3048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7"/>
          <p:cNvSpPr/>
          <p:nvPr/>
        </p:nvSpPr>
        <p:spPr>
          <a:xfrm>
            <a:off x="7844250" y="619275"/>
            <a:ext cx="550500" cy="5505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7"/>
          <p:cNvSpPr/>
          <p:nvPr/>
        </p:nvSpPr>
        <p:spPr>
          <a:xfrm>
            <a:off x="7515500" y="-72500"/>
            <a:ext cx="397500" cy="397500"/>
          </a:xfrm>
          <a:prstGeom prst="donut">
            <a:avLst>
              <a:gd fmla="val 30568"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p:nvPr/>
        </p:nvSpPr>
        <p:spPr>
          <a:xfrm>
            <a:off x="8651500" y="1030850"/>
            <a:ext cx="304800" cy="3048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7"/>
          <p:cNvSpPr/>
          <p:nvPr/>
        </p:nvSpPr>
        <p:spPr>
          <a:xfrm>
            <a:off x="8097900" y="167450"/>
            <a:ext cx="741600" cy="741600"/>
          </a:xfrm>
          <a:prstGeom prst="donut">
            <a:avLst>
              <a:gd fmla="val 8064"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7"/>
          <p:cNvSpPr/>
          <p:nvPr/>
        </p:nvSpPr>
        <p:spPr>
          <a:xfrm>
            <a:off x="8394750" y="1504375"/>
            <a:ext cx="188100" cy="1881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7"/>
          <p:cNvSpPr/>
          <p:nvPr/>
        </p:nvSpPr>
        <p:spPr>
          <a:xfrm>
            <a:off x="-205625" y="2347725"/>
            <a:ext cx="2040600" cy="2040600"/>
          </a:xfrm>
          <a:prstGeom prst="ellipse">
            <a:avLst/>
          </a:prstGeom>
          <a:noFill/>
          <a:ln cap="flat" cmpd="sng" w="9525">
            <a:solidFill>
              <a:srgbClr val="65BB4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7"/>
          <p:cNvSpPr/>
          <p:nvPr/>
        </p:nvSpPr>
        <p:spPr>
          <a:xfrm>
            <a:off x="305125" y="-214450"/>
            <a:ext cx="765300" cy="7653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7"/>
          <p:cNvSpPr/>
          <p:nvPr/>
        </p:nvSpPr>
        <p:spPr>
          <a:xfrm>
            <a:off x="8532600" y="911950"/>
            <a:ext cx="542700" cy="542700"/>
          </a:xfrm>
          <a:prstGeom prst="ellipse">
            <a:avLst/>
          </a:prstGeom>
          <a:noFill/>
          <a:ln cap="flat" cmpd="sng" w="9525">
            <a:solidFill>
              <a:srgbClr val="F8BB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7"/>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115" name="Shape 115"/>
        <p:cNvGrpSpPr/>
        <p:nvPr/>
      </p:nvGrpSpPr>
      <p:grpSpPr>
        <a:xfrm>
          <a:off x="0" y="0"/>
          <a:ext cx="0" cy="0"/>
          <a:chOff x="0" y="0"/>
          <a:chExt cx="0" cy="0"/>
        </a:xfrm>
      </p:grpSpPr>
      <p:sp>
        <p:nvSpPr>
          <p:cNvPr id="116" name="Google Shape;116;p8"/>
          <p:cNvSpPr/>
          <p:nvPr/>
        </p:nvSpPr>
        <p:spPr>
          <a:xfrm>
            <a:off x="8638525" y="1472600"/>
            <a:ext cx="978600" cy="9786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8"/>
          <p:cNvSpPr txBox="1"/>
          <p:nvPr>
            <p:ph type="title"/>
          </p:nvPr>
        </p:nvSpPr>
        <p:spPr>
          <a:xfrm>
            <a:off x="2935875" y="909050"/>
            <a:ext cx="5275500" cy="6411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18" name="Google Shape;118;p8"/>
          <p:cNvSpPr txBox="1"/>
          <p:nvPr>
            <p:ph idx="1" type="body"/>
          </p:nvPr>
        </p:nvSpPr>
        <p:spPr>
          <a:xfrm>
            <a:off x="2935875" y="1550150"/>
            <a:ext cx="1700400" cy="33756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19" name="Google Shape;119;p8"/>
          <p:cNvSpPr txBox="1"/>
          <p:nvPr>
            <p:ph idx="2" type="body"/>
          </p:nvPr>
        </p:nvSpPr>
        <p:spPr>
          <a:xfrm>
            <a:off x="4723373" y="1550150"/>
            <a:ext cx="1700400" cy="33756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20" name="Google Shape;120;p8"/>
          <p:cNvSpPr txBox="1"/>
          <p:nvPr>
            <p:ph idx="3" type="body"/>
          </p:nvPr>
        </p:nvSpPr>
        <p:spPr>
          <a:xfrm>
            <a:off x="6510871" y="1550150"/>
            <a:ext cx="1700400" cy="33756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21" name="Google Shape;121;p8"/>
          <p:cNvSpPr/>
          <p:nvPr/>
        </p:nvSpPr>
        <p:spPr>
          <a:xfrm>
            <a:off x="1016475" y="2981600"/>
            <a:ext cx="440400" cy="440400"/>
          </a:xfrm>
          <a:prstGeom prst="ellipse">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8"/>
          <p:cNvSpPr/>
          <p:nvPr/>
        </p:nvSpPr>
        <p:spPr>
          <a:xfrm>
            <a:off x="-68725" y="3346150"/>
            <a:ext cx="819600" cy="819600"/>
          </a:xfrm>
          <a:prstGeom prst="ellipse">
            <a:avLst/>
          </a:prstGeom>
          <a:noFill/>
          <a:ln cap="flat" cmpd="sng" w="9525">
            <a:solidFill>
              <a:srgbClr val="00D1C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8"/>
          <p:cNvSpPr/>
          <p:nvPr/>
        </p:nvSpPr>
        <p:spPr>
          <a:xfrm>
            <a:off x="1361475" y="140725"/>
            <a:ext cx="862800" cy="863400"/>
          </a:xfrm>
          <a:prstGeom prst="donut">
            <a:avLst>
              <a:gd fmla="val 43200" name="adj"/>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
          <p:cNvSpPr/>
          <p:nvPr/>
        </p:nvSpPr>
        <p:spPr>
          <a:xfrm>
            <a:off x="1438125" y="3422000"/>
            <a:ext cx="1062000" cy="1062000"/>
          </a:xfrm>
          <a:prstGeom prst="donut">
            <a:avLst>
              <a:gd fmla="val 9905"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8"/>
          <p:cNvSpPr/>
          <p:nvPr/>
        </p:nvSpPr>
        <p:spPr>
          <a:xfrm>
            <a:off x="2059425" y="1112475"/>
            <a:ext cx="304800" cy="3048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8"/>
          <p:cNvSpPr/>
          <p:nvPr/>
        </p:nvSpPr>
        <p:spPr>
          <a:xfrm>
            <a:off x="8723500" y="270225"/>
            <a:ext cx="550500" cy="5505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8"/>
          <p:cNvSpPr/>
          <p:nvPr/>
        </p:nvSpPr>
        <p:spPr>
          <a:xfrm>
            <a:off x="8546800" y="608625"/>
            <a:ext cx="397500" cy="397500"/>
          </a:xfrm>
          <a:prstGeom prst="donut">
            <a:avLst>
              <a:gd fmla="val 8754"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8"/>
          <p:cNvSpPr/>
          <p:nvPr/>
        </p:nvSpPr>
        <p:spPr>
          <a:xfrm>
            <a:off x="8211275" y="1152650"/>
            <a:ext cx="397500" cy="3975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8"/>
          <p:cNvSpPr/>
          <p:nvPr/>
        </p:nvSpPr>
        <p:spPr>
          <a:xfrm>
            <a:off x="7599600" y="-275250"/>
            <a:ext cx="741600" cy="741600"/>
          </a:xfrm>
          <a:prstGeom prst="donut">
            <a:avLst>
              <a:gd fmla="val 39163"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8"/>
          <p:cNvSpPr/>
          <p:nvPr/>
        </p:nvSpPr>
        <p:spPr>
          <a:xfrm>
            <a:off x="9033775" y="1867850"/>
            <a:ext cx="188100" cy="1881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8"/>
          <p:cNvSpPr/>
          <p:nvPr/>
        </p:nvSpPr>
        <p:spPr>
          <a:xfrm>
            <a:off x="-480225" y="243625"/>
            <a:ext cx="2347200" cy="2347200"/>
          </a:xfrm>
          <a:prstGeom prst="donut">
            <a:avLst>
              <a:gd fmla="val 21094"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8"/>
          <p:cNvSpPr/>
          <p:nvPr/>
        </p:nvSpPr>
        <p:spPr>
          <a:xfrm>
            <a:off x="1016475" y="4091700"/>
            <a:ext cx="1207800" cy="12078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8"/>
          <p:cNvSpPr/>
          <p:nvPr/>
        </p:nvSpPr>
        <p:spPr>
          <a:xfrm>
            <a:off x="204075" y="927925"/>
            <a:ext cx="978600" cy="978600"/>
          </a:xfrm>
          <a:prstGeom prst="ellipse">
            <a:avLst/>
          </a:prstGeom>
          <a:noFill/>
          <a:ln cap="flat" cmpd="sng" w="9525">
            <a:solidFill>
              <a:srgbClr val="BBCD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8"/>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35" name="Shape 135"/>
        <p:cNvGrpSpPr/>
        <p:nvPr/>
      </p:nvGrpSpPr>
      <p:grpSpPr>
        <a:xfrm>
          <a:off x="0" y="0"/>
          <a:ext cx="0" cy="0"/>
          <a:chOff x="0" y="0"/>
          <a:chExt cx="0" cy="0"/>
        </a:xfrm>
      </p:grpSpPr>
      <p:sp>
        <p:nvSpPr>
          <p:cNvPr id="136" name="Google Shape;136;p9"/>
          <p:cNvSpPr txBox="1"/>
          <p:nvPr>
            <p:ph type="title"/>
          </p:nvPr>
        </p:nvSpPr>
        <p:spPr>
          <a:xfrm>
            <a:off x="2935875" y="909050"/>
            <a:ext cx="5275500" cy="641100"/>
          </a:xfrm>
          <a:prstGeom prst="rect">
            <a:avLst/>
          </a:prstGeom>
        </p:spPr>
        <p:txBody>
          <a:bodyPr anchorCtr="0" anchor="b"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37" name="Google Shape;137;p9"/>
          <p:cNvSpPr/>
          <p:nvPr/>
        </p:nvSpPr>
        <p:spPr>
          <a:xfrm>
            <a:off x="1280688" y="3669150"/>
            <a:ext cx="206100" cy="2061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9"/>
          <p:cNvSpPr/>
          <p:nvPr/>
        </p:nvSpPr>
        <p:spPr>
          <a:xfrm>
            <a:off x="180500" y="4023250"/>
            <a:ext cx="1370700" cy="13707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9"/>
          <p:cNvSpPr/>
          <p:nvPr/>
        </p:nvSpPr>
        <p:spPr>
          <a:xfrm>
            <a:off x="246046" y="3213146"/>
            <a:ext cx="456000" cy="456000"/>
          </a:xfrm>
          <a:prstGeom prst="ellipse">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9"/>
          <p:cNvSpPr/>
          <p:nvPr/>
        </p:nvSpPr>
        <p:spPr>
          <a:xfrm>
            <a:off x="71500" y="3038600"/>
            <a:ext cx="804900" cy="804900"/>
          </a:xfrm>
          <a:prstGeom prst="ellipse">
            <a:avLst/>
          </a:prstGeom>
          <a:noFill/>
          <a:ln cap="flat" cmpd="sng" w="9525">
            <a:solidFill>
              <a:srgbClr val="65BB4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9"/>
          <p:cNvSpPr/>
          <p:nvPr/>
        </p:nvSpPr>
        <p:spPr>
          <a:xfrm>
            <a:off x="1280700" y="1608475"/>
            <a:ext cx="1043400" cy="1044000"/>
          </a:xfrm>
          <a:prstGeom prst="donut">
            <a:avLst>
              <a:gd fmla="val 43200"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9"/>
          <p:cNvSpPr/>
          <p:nvPr/>
        </p:nvSpPr>
        <p:spPr>
          <a:xfrm>
            <a:off x="1640475" y="-201875"/>
            <a:ext cx="750300" cy="7503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9"/>
          <p:cNvSpPr/>
          <p:nvPr/>
        </p:nvSpPr>
        <p:spPr>
          <a:xfrm>
            <a:off x="-480225" y="243625"/>
            <a:ext cx="2347200" cy="2347200"/>
          </a:xfrm>
          <a:prstGeom prst="donut">
            <a:avLst>
              <a:gd fmla="val 6129" name="adj"/>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9"/>
          <p:cNvSpPr/>
          <p:nvPr/>
        </p:nvSpPr>
        <p:spPr>
          <a:xfrm>
            <a:off x="-222975" y="500875"/>
            <a:ext cx="1832700" cy="18327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9"/>
          <p:cNvSpPr/>
          <p:nvPr/>
        </p:nvSpPr>
        <p:spPr>
          <a:xfrm>
            <a:off x="1280700" y="3950125"/>
            <a:ext cx="750300" cy="7503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9"/>
          <p:cNvSpPr/>
          <p:nvPr/>
        </p:nvSpPr>
        <p:spPr>
          <a:xfrm>
            <a:off x="7913000" y="600225"/>
            <a:ext cx="550500" cy="5505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9"/>
          <p:cNvSpPr/>
          <p:nvPr/>
        </p:nvSpPr>
        <p:spPr>
          <a:xfrm>
            <a:off x="8703400" y="1608475"/>
            <a:ext cx="287100" cy="287100"/>
          </a:xfrm>
          <a:prstGeom prst="donut">
            <a:avLst>
              <a:gd fmla="val 18608" name="adj"/>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9"/>
          <p:cNvSpPr/>
          <p:nvPr/>
        </p:nvSpPr>
        <p:spPr>
          <a:xfrm>
            <a:off x="8809377" y="886439"/>
            <a:ext cx="416400" cy="4164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9"/>
          <p:cNvSpPr/>
          <p:nvPr/>
        </p:nvSpPr>
        <p:spPr>
          <a:xfrm>
            <a:off x="8118000" y="-244550"/>
            <a:ext cx="741600" cy="741600"/>
          </a:xfrm>
          <a:prstGeom prst="donut">
            <a:avLst>
              <a:gd fmla="val 37879"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9"/>
          <p:cNvSpPr/>
          <p:nvPr/>
        </p:nvSpPr>
        <p:spPr>
          <a:xfrm>
            <a:off x="7813725" y="312775"/>
            <a:ext cx="188100" cy="1881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9"/>
          <p:cNvSpPr/>
          <p:nvPr/>
        </p:nvSpPr>
        <p:spPr>
          <a:xfrm>
            <a:off x="8646900" y="723963"/>
            <a:ext cx="741600" cy="741600"/>
          </a:xfrm>
          <a:prstGeom prst="ellipse">
            <a:avLst/>
          </a:prstGeom>
          <a:noFill/>
          <a:ln cap="flat" cmpd="sng" w="9525">
            <a:solidFill>
              <a:srgbClr val="F8BB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9"/>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53" name="Shape 153"/>
        <p:cNvGrpSpPr/>
        <p:nvPr/>
      </p:nvGrpSpPr>
      <p:grpSpPr>
        <a:xfrm>
          <a:off x="0" y="0"/>
          <a:ext cx="0" cy="0"/>
          <a:chOff x="0" y="0"/>
          <a:chExt cx="0" cy="0"/>
        </a:xfrm>
      </p:grpSpPr>
      <p:sp>
        <p:nvSpPr>
          <p:cNvPr id="154" name="Google Shape;154;p10"/>
          <p:cNvSpPr/>
          <p:nvPr/>
        </p:nvSpPr>
        <p:spPr>
          <a:xfrm>
            <a:off x="1197475" y="-802775"/>
            <a:ext cx="6749100" cy="67491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0"/>
          <p:cNvSpPr txBox="1"/>
          <p:nvPr>
            <p:ph idx="1" type="body"/>
          </p:nvPr>
        </p:nvSpPr>
        <p:spPr>
          <a:xfrm>
            <a:off x="1246225" y="4177700"/>
            <a:ext cx="6651600" cy="519600"/>
          </a:xfrm>
          <a:prstGeom prst="rect">
            <a:avLst/>
          </a:prstGeom>
        </p:spPr>
        <p:txBody>
          <a:bodyPr anchorCtr="0" anchor="t" bIns="91425" lIns="91425" spcFirstLastPara="1" rIns="91425" wrap="square" tIns="91425">
            <a:noAutofit/>
          </a:bodyPr>
          <a:lstStyle>
            <a:lvl1pPr indent="-228600" lvl="0" marL="457200" algn="ctr">
              <a:spcBef>
                <a:spcPts val="360"/>
              </a:spcBef>
              <a:spcAft>
                <a:spcPts val="0"/>
              </a:spcAft>
              <a:buSzPts val="1600"/>
              <a:buNone/>
              <a:defRPr sz="1600"/>
            </a:lvl1pPr>
          </a:lstStyle>
          <a:p/>
        </p:txBody>
      </p:sp>
      <p:sp>
        <p:nvSpPr>
          <p:cNvPr id="156" name="Google Shape;156;p10"/>
          <p:cNvSpPr/>
          <p:nvPr/>
        </p:nvSpPr>
        <p:spPr>
          <a:xfrm rot="10800000">
            <a:off x="8705950" y="3777263"/>
            <a:ext cx="617400" cy="6174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0"/>
          <p:cNvSpPr/>
          <p:nvPr/>
        </p:nvSpPr>
        <p:spPr>
          <a:xfrm rot="10800000">
            <a:off x="608750" y="841361"/>
            <a:ext cx="515400" cy="515400"/>
          </a:xfrm>
          <a:prstGeom prst="donut">
            <a:avLst>
              <a:gd fmla="val 18608"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0"/>
          <p:cNvSpPr/>
          <p:nvPr/>
        </p:nvSpPr>
        <p:spPr>
          <a:xfrm rot="10800000">
            <a:off x="8195021" y="4553300"/>
            <a:ext cx="831600" cy="831600"/>
          </a:xfrm>
          <a:prstGeom prst="donut">
            <a:avLst>
              <a:gd fmla="val 37879"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0"/>
          <p:cNvSpPr/>
          <p:nvPr/>
        </p:nvSpPr>
        <p:spPr>
          <a:xfrm rot="10800000">
            <a:off x="8458384" y="4183763"/>
            <a:ext cx="210900" cy="2109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0"/>
          <p:cNvSpPr/>
          <p:nvPr/>
        </p:nvSpPr>
        <p:spPr>
          <a:xfrm rot="10800000">
            <a:off x="-153147" y="-444547"/>
            <a:ext cx="1128300" cy="11283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0"/>
          <p:cNvSpPr/>
          <p:nvPr/>
        </p:nvSpPr>
        <p:spPr>
          <a:xfrm rot="10800000">
            <a:off x="8012016" y="133391"/>
            <a:ext cx="434700" cy="434700"/>
          </a:xfrm>
          <a:prstGeom prst="donut">
            <a:avLst>
              <a:gd fmla="val 8754"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0"/>
          <p:cNvSpPr/>
          <p:nvPr/>
        </p:nvSpPr>
        <p:spPr>
          <a:xfrm rot="10800000">
            <a:off x="-73577" y="841500"/>
            <a:ext cx="330900" cy="3309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0"/>
          <p:cNvSpPr/>
          <p:nvPr/>
        </p:nvSpPr>
        <p:spPr>
          <a:xfrm rot="10800000">
            <a:off x="8512150" y="133404"/>
            <a:ext cx="811200" cy="811200"/>
          </a:xfrm>
          <a:prstGeom prst="donut">
            <a:avLst>
              <a:gd fmla="val 39163"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0"/>
          <p:cNvSpPr/>
          <p:nvPr/>
        </p:nvSpPr>
        <p:spPr>
          <a:xfrm rot="10800000">
            <a:off x="117998" y="-173402"/>
            <a:ext cx="586200" cy="5862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0"/>
          <p:cNvSpPr/>
          <p:nvPr/>
        </p:nvSpPr>
        <p:spPr>
          <a:xfrm rot="10800000">
            <a:off x="748825" y="4695050"/>
            <a:ext cx="345000" cy="345000"/>
          </a:xfrm>
          <a:prstGeom prst="donut">
            <a:avLst>
              <a:gd fmla="val 30568"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0"/>
          <p:cNvSpPr/>
          <p:nvPr/>
        </p:nvSpPr>
        <p:spPr>
          <a:xfrm rot="10800000">
            <a:off x="-107786" y="4259033"/>
            <a:ext cx="663000" cy="6630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0"/>
          <p:cNvSpPr/>
          <p:nvPr/>
        </p:nvSpPr>
        <p:spPr>
          <a:xfrm rot="10800000">
            <a:off x="-316662" y="3443534"/>
            <a:ext cx="506100" cy="5061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0"/>
          <p:cNvSpPr/>
          <p:nvPr/>
        </p:nvSpPr>
        <p:spPr>
          <a:xfrm rot="10800000">
            <a:off x="-226170" y="4140650"/>
            <a:ext cx="899400" cy="899400"/>
          </a:xfrm>
          <a:prstGeom prst="ellipse">
            <a:avLst/>
          </a:prstGeom>
          <a:noFill/>
          <a:ln cap="flat" cmpd="sng" w="9525">
            <a:solidFill>
              <a:srgbClr val="F8BB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0"/>
          <p:cNvSpPr/>
          <p:nvPr/>
        </p:nvSpPr>
        <p:spPr>
          <a:xfrm rot="10800000">
            <a:off x="8700641" y="1100250"/>
            <a:ext cx="333300" cy="3333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0"/>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935875" y="909050"/>
            <a:ext cx="5275500" cy="6411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p:txBody>
      </p:sp>
      <p:sp>
        <p:nvSpPr>
          <p:cNvPr id="7" name="Google Shape;7;p1"/>
          <p:cNvSpPr txBox="1"/>
          <p:nvPr>
            <p:ph idx="1" type="body"/>
          </p:nvPr>
        </p:nvSpPr>
        <p:spPr>
          <a:xfrm>
            <a:off x="2935875" y="1525758"/>
            <a:ext cx="5275500" cy="2786100"/>
          </a:xfrm>
          <a:prstGeom prst="rect">
            <a:avLst/>
          </a:prstGeom>
          <a:noFill/>
          <a:ln>
            <a:noFill/>
          </a:ln>
        </p:spPr>
        <p:txBody>
          <a:bodyPr anchorCtr="0" anchor="t" bIns="91425" lIns="91425" spcFirstLastPara="1" rIns="91425" wrap="square" tIns="91425">
            <a:noAutofit/>
          </a:bodyPr>
          <a:lstStyle>
            <a:lvl1pPr indent="-381000" lvl="0" marL="4572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indent="-381000" lvl="1" marL="9144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indent="-381000" lvl="2" marL="13716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indent="-381000" lvl="3" marL="18288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indent="-381000" lvl="4" marL="2286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indent="-381000" lvl="5" marL="27432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indent="-381000" lvl="6" marL="32004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indent="-381000" lvl="7" marL="36576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indent="-381000" lvl="8" marL="41148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p:txBody>
      </p:sp>
      <p:sp>
        <p:nvSpPr>
          <p:cNvPr id="8" name="Google Shape;8;p1"/>
          <p:cNvSpPr txBox="1"/>
          <p:nvPr>
            <p:ph idx="12" type="sldNum"/>
          </p:nvPr>
        </p:nvSpPr>
        <p:spPr>
          <a:xfrm>
            <a:off x="8635625" y="4751625"/>
            <a:ext cx="469800" cy="391500"/>
          </a:xfrm>
          <a:prstGeom prst="rect">
            <a:avLst/>
          </a:prstGeom>
          <a:noFill/>
          <a:ln>
            <a:noFill/>
          </a:ln>
        </p:spPr>
        <p:txBody>
          <a:bodyPr anchorCtr="0" anchor="t" bIns="91425" lIns="91425" spcFirstLastPara="1" rIns="91425" wrap="square" tIns="91425">
            <a:noAutofit/>
          </a:bodyPr>
          <a:lstStyle>
            <a:lvl1pPr lvl="0" algn="r">
              <a:buNone/>
              <a:defRPr sz="1200">
                <a:solidFill>
                  <a:srgbClr val="A1BECC"/>
                </a:solidFill>
                <a:latin typeface="Nixie One"/>
                <a:ea typeface="Nixie One"/>
                <a:cs typeface="Nixie One"/>
                <a:sym typeface="Nixie One"/>
              </a:defRPr>
            </a:lvl1pPr>
            <a:lvl2pPr lvl="1" algn="r">
              <a:buNone/>
              <a:defRPr sz="1200">
                <a:solidFill>
                  <a:srgbClr val="A1BECC"/>
                </a:solidFill>
                <a:latin typeface="Nixie One"/>
                <a:ea typeface="Nixie One"/>
                <a:cs typeface="Nixie One"/>
                <a:sym typeface="Nixie One"/>
              </a:defRPr>
            </a:lvl2pPr>
            <a:lvl3pPr lvl="2" algn="r">
              <a:buNone/>
              <a:defRPr sz="1200">
                <a:solidFill>
                  <a:srgbClr val="A1BECC"/>
                </a:solidFill>
                <a:latin typeface="Nixie One"/>
                <a:ea typeface="Nixie One"/>
                <a:cs typeface="Nixie One"/>
                <a:sym typeface="Nixie One"/>
              </a:defRPr>
            </a:lvl3pPr>
            <a:lvl4pPr lvl="3" algn="r">
              <a:buNone/>
              <a:defRPr sz="1200">
                <a:solidFill>
                  <a:srgbClr val="A1BECC"/>
                </a:solidFill>
                <a:latin typeface="Nixie One"/>
                <a:ea typeface="Nixie One"/>
                <a:cs typeface="Nixie One"/>
                <a:sym typeface="Nixie One"/>
              </a:defRPr>
            </a:lvl4pPr>
            <a:lvl5pPr lvl="4" algn="r">
              <a:buNone/>
              <a:defRPr sz="1200">
                <a:solidFill>
                  <a:srgbClr val="A1BECC"/>
                </a:solidFill>
                <a:latin typeface="Nixie One"/>
                <a:ea typeface="Nixie One"/>
                <a:cs typeface="Nixie One"/>
                <a:sym typeface="Nixie One"/>
              </a:defRPr>
            </a:lvl5pPr>
            <a:lvl6pPr lvl="5" algn="r">
              <a:buNone/>
              <a:defRPr sz="1200">
                <a:solidFill>
                  <a:srgbClr val="A1BECC"/>
                </a:solidFill>
                <a:latin typeface="Nixie One"/>
                <a:ea typeface="Nixie One"/>
                <a:cs typeface="Nixie One"/>
                <a:sym typeface="Nixie One"/>
              </a:defRPr>
            </a:lvl6pPr>
            <a:lvl7pPr lvl="6" algn="r">
              <a:buNone/>
              <a:defRPr sz="1200">
                <a:solidFill>
                  <a:srgbClr val="A1BECC"/>
                </a:solidFill>
                <a:latin typeface="Nixie One"/>
                <a:ea typeface="Nixie One"/>
                <a:cs typeface="Nixie One"/>
                <a:sym typeface="Nixie One"/>
              </a:defRPr>
            </a:lvl7pPr>
            <a:lvl8pPr lvl="7" algn="r">
              <a:buNone/>
              <a:defRPr sz="1200">
                <a:solidFill>
                  <a:srgbClr val="A1BECC"/>
                </a:solidFill>
                <a:latin typeface="Nixie One"/>
                <a:ea typeface="Nixie One"/>
                <a:cs typeface="Nixie One"/>
                <a:sym typeface="Nixie One"/>
              </a:defRPr>
            </a:lvl8pPr>
            <a:lvl9pPr lvl="8" algn="r">
              <a:buNone/>
              <a:defRPr sz="1200">
                <a:solidFill>
                  <a:srgbClr val="A1BECC"/>
                </a:solidFill>
                <a:latin typeface="Nixie One"/>
                <a:ea typeface="Nixie One"/>
                <a:cs typeface="Nixie One"/>
                <a:sym typeface="Nixie On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49.png"/><Relationship Id="rId4" Type="http://schemas.openxmlformats.org/officeDocument/2006/relationships/image" Target="../media/image54.png"/><Relationship Id="rId5" Type="http://schemas.openxmlformats.org/officeDocument/2006/relationships/image" Target="../media/image51.png"/><Relationship Id="rId6" Type="http://schemas.openxmlformats.org/officeDocument/2006/relationships/image" Target="../media/image23.png"/><Relationship Id="rId7"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22.png"/><Relationship Id="rId5" Type="http://schemas.openxmlformats.org/officeDocument/2006/relationships/image" Target="../media/image28.png"/><Relationship Id="rId6" Type="http://schemas.openxmlformats.org/officeDocument/2006/relationships/image" Target="../media/image25.png"/><Relationship Id="rId7" Type="http://schemas.openxmlformats.org/officeDocument/2006/relationships/image" Target="../media/image18.png"/><Relationship Id="rId8"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5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hyperlink" Target="https://youtu.be/Rzzb5cmNoc0" TargetMode="External"/><Relationship Id="rId4" Type="http://schemas.openxmlformats.org/officeDocument/2006/relationships/image" Target="../media/image41.png"/><Relationship Id="rId5"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48.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3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6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2.png"/><Relationship Id="rId4" Type="http://schemas.openxmlformats.org/officeDocument/2006/relationships/image" Target="../media/image37.png"/><Relationship Id="rId5" Type="http://schemas.openxmlformats.org/officeDocument/2006/relationships/image" Target="../media/image6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4.png"/><Relationship Id="rId4" Type="http://schemas.openxmlformats.org/officeDocument/2006/relationships/hyperlink" Target="http://bpes.hcpss.org" TargetMode="External"/><Relationship Id="rId5"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65.jpg"/><Relationship Id="rId4" Type="http://schemas.openxmlformats.org/officeDocument/2006/relationships/image" Target="../media/image33.jpg"/><Relationship Id="rId5" Type="http://schemas.openxmlformats.org/officeDocument/2006/relationships/image" Target="../media/image4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40.png"/><Relationship Id="rId4" Type="http://schemas.openxmlformats.org/officeDocument/2006/relationships/image" Target="../media/image44.png"/><Relationship Id="rId5" Type="http://schemas.openxmlformats.org/officeDocument/2006/relationships/image" Target="../media/image43.png"/><Relationship Id="rId6" Type="http://schemas.openxmlformats.org/officeDocument/2006/relationships/image" Target="../media/image52.png"/><Relationship Id="rId7"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50.png"/><Relationship Id="rId4" Type="http://schemas.openxmlformats.org/officeDocument/2006/relationships/image" Target="../media/image53.png"/><Relationship Id="rId5" Type="http://schemas.openxmlformats.org/officeDocument/2006/relationships/image" Target="../media/image46.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66.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20.png"/><Relationship Id="rId7"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13"/>
          <p:cNvSpPr txBox="1"/>
          <p:nvPr/>
        </p:nvSpPr>
        <p:spPr>
          <a:xfrm>
            <a:off x="192375" y="750175"/>
            <a:ext cx="8520600" cy="269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0">
                <a:solidFill>
                  <a:srgbClr val="212121"/>
                </a:solidFill>
                <a:latin typeface="Happy Monkey"/>
                <a:ea typeface="Happy Monkey"/>
                <a:cs typeface="Happy Monkey"/>
                <a:sym typeface="Happy Monkey"/>
              </a:rPr>
              <a:t>First Grade </a:t>
            </a:r>
            <a:endParaRPr b="1" sz="8000">
              <a:solidFill>
                <a:srgbClr val="212121"/>
              </a:solidFill>
              <a:latin typeface="Happy Monkey"/>
              <a:ea typeface="Happy Monkey"/>
              <a:cs typeface="Happy Monkey"/>
              <a:sym typeface="Happy Monkey"/>
            </a:endParaRPr>
          </a:p>
          <a:p>
            <a:pPr indent="0" lvl="0" marL="0" rtl="0" algn="ctr">
              <a:spcBef>
                <a:spcPts val="0"/>
              </a:spcBef>
              <a:spcAft>
                <a:spcPts val="0"/>
              </a:spcAft>
              <a:buNone/>
            </a:pPr>
            <a:r>
              <a:rPr b="1" lang="en" sz="8000">
                <a:solidFill>
                  <a:srgbClr val="212121"/>
                </a:solidFill>
                <a:latin typeface="Happy Monkey"/>
                <a:ea typeface="Happy Monkey"/>
                <a:cs typeface="Happy Monkey"/>
                <a:sym typeface="Happy Monkey"/>
              </a:rPr>
              <a:t>2019-20</a:t>
            </a:r>
            <a:endParaRPr b="1" sz="8000">
              <a:solidFill>
                <a:srgbClr val="212121"/>
              </a:solidFill>
              <a:latin typeface="Happy Monkey"/>
              <a:ea typeface="Happy Monkey"/>
              <a:cs typeface="Happy Monkey"/>
              <a:sym typeface="Happy Monkey"/>
            </a:endParaRPr>
          </a:p>
        </p:txBody>
      </p:sp>
      <p:pic>
        <p:nvPicPr>
          <p:cNvPr descr="Screen Shot 2017-06-07 at 7.45.32 PM.png" id="196" name="Google Shape;196;p13"/>
          <p:cNvPicPr preferRelativeResize="0"/>
          <p:nvPr/>
        </p:nvPicPr>
        <p:blipFill>
          <a:blip r:embed="rId3">
            <a:alphaModFix/>
          </a:blip>
          <a:stretch>
            <a:fillRect/>
          </a:stretch>
        </p:blipFill>
        <p:spPr>
          <a:xfrm>
            <a:off x="7084188" y="2964238"/>
            <a:ext cx="1628775" cy="1857375"/>
          </a:xfrm>
          <a:prstGeom prst="rect">
            <a:avLst/>
          </a:prstGeom>
          <a:noFill/>
          <a:ln>
            <a:noFill/>
          </a:ln>
        </p:spPr>
      </p:pic>
      <p:sp>
        <p:nvSpPr>
          <p:cNvPr id="197" name="Google Shape;197;p13"/>
          <p:cNvSpPr txBox="1"/>
          <p:nvPr/>
        </p:nvSpPr>
        <p:spPr>
          <a:xfrm>
            <a:off x="311700" y="3890400"/>
            <a:ext cx="8520600" cy="70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212121"/>
                </a:solidFill>
                <a:latin typeface="Happy Monkey"/>
                <a:ea typeface="Happy Monkey"/>
                <a:cs typeface="Happy Monkey"/>
                <a:sym typeface="Happy Monkey"/>
              </a:rPr>
              <a:t>Bushy Park Elementary</a:t>
            </a:r>
            <a:endParaRPr b="1" sz="2100">
              <a:solidFill>
                <a:srgbClr val="212121"/>
              </a:solidFill>
              <a:latin typeface="Happy Monkey"/>
              <a:ea typeface="Happy Monkey"/>
              <a:cs typeface="Happy Monkey"/>
              <a:sym typeface="Happy Monke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22"/>
          <p:cNvSpPr txBox="1"/>
          <p:nvPr/>
        </p:nvSpPr>
        <p:spPr>
          <a:xfrm>
            <a:off x="2860325" y="337175"/>
            <a:ext cx="4783800" cy="801000"/>
          </a:xfrm>
          <a:prstGeom prst="rect">
            <a:avLst/>
          </a:prstGeom>
          <a:noFill/>
          <a:ln cap="flat" cmpd="sng" w="3810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4200">
                <a:solidFill>
                  <a:srgbClr val="212121"/>
                </a:solidFill>
                <a:latin typeface="Happy Monkey"/>
                <a:ea typeface="Happy Monkey"/>
                <a:cs typeface="Happy Monkey"/>
                <a:sym typeface="Happy Monkey"/>
              </a:rPr>
              <a:t>Health</a:t>
            </a:r>
            <a:endParaRPr b="1" sz="4200">
              <a:solidFill>
                <a:srgbClr val="212121"/>
              </a:solidFill>
              <a:latin typeface="Happy Monkey"/>
              <a:ea typeface="Happy Monkey"/>
              <a:cs typeface="Happy Monkey"/>
              <a:sym typeface="Happy Monkey"/>
            </a:endParaRPr>
          </a:p>
        </p:txBody>
      </p:sp>
      <p:sp>
        <p:nvSpPr>
          <p:cNvPr id="272" name="Google Shape;272;p22"/>
          <p:cNvSpPr txBox="1"/>
          <p:nvPr/>
        </p:nvSpPr>
        <p:spPr>
          <a:xfrm>
            <a:off x="3267125" y="1679925"/>
            <a:ext cx="4167600" cy="30000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rgbClr val="CC0000"/>
              </a:buClr>
              <a:buSzPts val="2400"/>
              <a:buFont typeface="Comic Sans MS"/>
              <a:buChar char="●"/>
            </a:pPr>
            <a:r>
              <a:rPr lang="en" sz="2400">
                <a:solidFill>
                  <a:srgbClr val="CC0000"/>
                </a:solidFill>
                <a:latin typeface="Comic Sans MS"/>
                <a:ea typeface="Comic Sans MS"/>
                <a:cs typeface="Comic Sans MS"/>
                <a:sym typeface="Comic Sans MS"/>
              </a:rPr>
              <a:t>Social &amp; Emotional</a:t>
            </a:r>
            <a:endParaRPr sz="2400">
              <a:solidFill>
                <a:srgbClr val="CC0000"/>
              </a:solidFill>
              <a:latin typeface="Comic Sans MS"/>
              <a:ea typeface="Comic Sans MS"/>
              <a:cs typeface="Comic Sans MS"/>
              <a:sym typeface="Comic Sans MS"/>
            </a:endParaRPr>
          </a:p>
          <a:p>
            <a:pPr indent="-381000" lvl="0" marL="457200" rtl="0" algn="l">
              <a:lnSpc>
                <a:spcPct val="115000"/>
              </a:lnSpc>
              <a:spcBef>
                <a:spcPts val="0"/>
              </a:spcBef>
              <a:spcAft>
                <a:spcPts val="0"/>
              </a:spcAft>
              <a:buClr>
                <a:srgbClr val="CC0000"/>
              </a:buClr>
              <a:buSzPts val="2400"/>
              <a:buFont typeface="Comic Sans MS"/>
              <a:buChar char="●"/>
            </a:pPr>
            <a:r>
              <a:rPr lang="en" sz="2400">
                <a:solidFill>
                  <a:srgbClr val="CC0000"/>
                </a:solidFill>
                <a:latin typeface="Comic Sans MS"/>
                <a:ea typeface="Comic Sans MS"/>
                <a:cs typeface="Comic Sans MS"/>
                <a:sym typeface="Comic Sans MS"/>
              </a:rPr>
              <a:t>Safety, First Aid &amp; Injury Prevention</a:t>
            </a:r>
            <a:endParaRPr sz="2400">
              <a:solidFill>
                <a:srgbClr val="CC0000"/>
              </a:solidFill>
              <a:latin typeface="Comic Sans MS"/>
              <a:ea typeface="Comic Sans MS"/>
              <a:cs typeface="Comic Sans MS"/>
              <a:sym typeface="Comic Sans MS"/>
            </a:endParaRPr>
          </a:p>
          <a:p>
            <a:pPr indent="-381000" lvl="0" marL="457200" rtl="0" algn="l">
              <a:lnSpc>
                <a:spcPct val="115000"/>
              </a:lnSpc>
              <a:spcBef>
                <a:spcPts val="0"/>
              </a:spcBef>
              <a:spcAft>
                <a:spcPts val="0"/>
              </a:spcAft>
              <a:buClr>
                <a:srgbClr val="CC0000"/>
              </a:buClr>
              <a:buSzPts val="2400"/>
              <a:buFont typeface="Comic Sans MS"/>
              <a:buChar char="●"/>
            </a:pPr>
            <a:r>
              <a:rPr lang="en" sz="2400">
                <a:solidFill>
                  <a:srgbClr val="CC0000"/>
                </a:solidFill>
                <a:latin typeface="Comic Sans MS"/>
                <a:ea typeface="Comic Sans MS"/>
                <a:cs typeface="Comic Sans MS"/>
                <a:sym typeface="Comic Sans MS"/>
              </a:rPr>
              <a:t>Disease Prevention &amp; Control</a:t>
            </a:r>
            <a:endParaRPr sz="2400">
              <a:solidFill>
                <a:srgbClr val="CC0000"/>
              </a:solidFill>
              <a:latin typeface="Comic Sans MS"/>
              <a:ea typeface="Comic Sans MS"/>
              <a:cs typeface="Comic Sans MS"/>
              <a:sym typeface="Comic Sans MS"/>
            </a:endParaRPr>
          </a:p>
          <a:p>
            <a:pPr indent="-381000" lvl="0" marL="457200" rtl="0" algn="l">
              <a:lnSpc>
                <a:spcPct val="115000"/>
              </a:lnSpc>
              <a:spcBef>
                <a:spcPts val="0"/>
              </a:spcBef>
              <a:spcAft>
                <a:spcPts val="0"/>
              </a:spcAft>
              <a:buClr>
                <a:srgbClr val="CC0000"/>
              </a:buClr>
              <a:buSzPts val="2400"/>
              <a:buFont typeface="Comic Sans MS"/>
              <a:buChar char="●"/>
            </a:pPr>
            <a:r>
              <a:rPr lang="en" sz="2400">
                <a:solidFill>
                  <a:srgbClr val="CC0000"/>
                </a:solidFill>
                <a:latin typeface="Comic Sans MS"/>
                <a:ea typeface="Comic Sans MS"/>
                <a:cs typeface="Comic Sans MS"/>
                <a:sym typeface="Comic Sans MS"/>
              </a:rPr>
              <a:t>Nutrition &amp; Fitness</a:t>
            </a:r>
            <a:endParaRPr sz="2400"/>
          </a:p>
        </p:txBody>
      </p:sp>
      <p:pic>
        <p:nvPicPr>
          <p:cNvPr id="273" name="Google Shape;273;p22"/>
          <p:cNvPicPr preferRelativeResize="0"/>
          <p:nvPr/>
        </p:nvPicPr>
        <p:blipFill>
          <a:blip r:embed="rId3">
            <a:alphaModFix/>
          </a:blip>
          <a:stretch>
            <a:fillRect/>
          </a:stretch>
        </p:blipFill>
        <p:spPr>
          <a:xfrm>
            <a:off x="2279375" y="3459250"/>
            <a:ext cx="800125" cy="963400"/>
          </a:xfrm>
          <a:prstGeom prst="rect">
            <a:avLst/>
          </a:prstGeom>
          <a:noFill/>
          <a:ln>
            <a:noFill/>
          </a:ln>
        </p:spPr>
      </p:pic>
      <p:pic>
        <p:nvPicPr>
          <p:cNvPr id="274" name="Google Shape;274;p22"/>
          <p:cNvPicPr preferRelativeResize="0"/>
          <p:nvPr/>
        </p:nvPicPr>
        <p:blipFill>
          <a:blip r:embed="rId4">
            <a:alphaModFix/>
          </a:blip>
          <a:stretch>
            <a:fillRect/>
          </a:stretch>
        </p:blipFill>
        <p:spPr>
          <a:xfrm>
            <a:off x="6844025" y="3942150"/>
            <a:ext cx="1139797" cy="963400"/>
          </a:xfrm>
          <a:prstGeom prst="rect">
            <a:avLst/>
          </a:prstGeom>
          <a:noFill/>
          <a:ln>
            <a:noFill/>
          </a:ln>
        </p:spPr>
      </p:pic>
      <p:pic>
        <p:nvPicPr>
          <p:cNvPr id="275" name="Google Shape;275;p22"/>
          <p:cNvPicPr preferRelativeResize="0"/>
          <p:nvPr/>
        </p:nvPicPr>
        <p:blipFill>
          <a:blip r:embed="rId5">
            <a:alphaModFix/>
          </a:blip>
          <a:stretch>
            <a:fillRect/>
          </a:stretch>
        </p:blipFill>
        <p:spPr>
          <a:xfrm>
            <a:off x="7178175" y="2017875"/>
            <a:ext cx="1093539" cy="1044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23"/>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81" name="Google Shape;281;p23"/>
          <p:cNvSpPr txBox="1"/>
          <p:nvPr/>
        </p:nvSpPr>
        <p:spPr>
          <a:xfrm>
            <a:off x="973950" y="193975"/>
            <a:ext cx="7196100" cy="801000"/>
          </a:xfrm>
          <a:prstGeom prst="rect">
            <a:avLst/>
          </a:prstGeom>
          <a:noFill/>
          <a:ln cap="flat" cmpd="sng" w="38100">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212121"/>
                </a:solidFill>
                <a:latin typeface="Happy Monkey"/>
                <a:ea typeface="Happy Monkey"/>
                <a:cs typeface="Happy Monkey"/>
                <a:sym typeface="Happy Monkey"/>
              </a:rPr>
              <a:t>Social Emotional Learning</a:t>
            </a:r>
            <a:endParaRPr b="1" sz="3600">
              <a:solidFill>
                <a:srgbClr val="212121"/>
              </a:solidFill>
              <a:latin typeface="Happy Monkey"/>
              <a:ea typeface="Happy Monkey"/>
              <a:cs typeface="Happy Monkey"/>
              <a:sym typeface="Happy Monkey"/>
            </a:endParaRPr>
          </a:p>
        </p:txBody>
      </p:sp>
      <p:pic>
        <p:nvPicPr>
          <p:cNvPr id="282" name="Google Shape;282;p23"/>
          <p:cNvPicPr preferRelativeResize="0"/>
          <p:nvPr/>
        </p:nvPicPr>
        <p:blipFill>
          <a:blip r:embed="rId3">
            <a:alphaModFix/>
          </a:blip>
          <a:stretch>
            <a:fillRect/>
          </a:stretch>
        </p:blipFill>
        <p:spPr>
          <a:xfrm>
            <a:off x="2558775" y="3148500"/>
            <a:ext cx="1651275" cy="1749775"/>
          </a:xfrm>
          <a:prstGeom prst="rect">
            <a:avLst/>
          </a:prstGeom>
          <a:noFill/>
          <a:ln>
            <a:noFill/>
          </a:ln>
        </p:spPr>
      </p:pic>
      <p:pic>
        <p:nvPicPr>
          <p:cNvPr id="283" name="Google Shape;283;p23"/>
          <p:cNvPicPr preferRelativeResize="0"/>
          <p:nvPr/>
        </p:nvPicPr>
        <p:blipFill>
          <a:blip r:embed="rId4">
            <a:alphaModFix/>
          </a:blip>
          <a:stretch>
            <a:fillRect/>
          </a:stretch>
        </p:blipFill>
        <p:spPr>
          <a:xfrm>
            <a:off x="7059675" y="1230900"/>
            <a:ext cx="1723650" cy="1672375"/>
          </a:xfrm>
          <a:prstGeom prst="rect">
            <a:avLst/>
          </a:prstGeom>
          <a:noFill/>
          <a:ln>
            <a:noFill/>
          </a:ln>
        </p:spPr>
      </p:pic>
      <p:pic>
        <p:nvPicPr>
          <p:cNvPr id="284" name="Google Shape;284;p23"/>
          <p:cNvPicPr preferRelativeResize="0"/>
          <p:nvPr/>
        </p:nvPicPr>
        <p:blipFill>
          <a:blip r:embed="rId5">
            <a:alphaModFix/>
          </a:blip>
          <a:stretch>
            <a:fillRect/>
          </a:stretch>
        </p:blipFill>
        <p:spPr>
          <a:xfrm>
            <a:off x="201775" y="1192188"/>
            <a:ext cx="2229949" cy="1965950"/>
          </a:xfrm>
          <a:prstGeom prst="rect">
            <a:avLst/>
          </a:prstGeom>
          <a:noFill/>
          <a:ln>
            <a:noFill/>
          </a:ln>
        </p:spPr>
      </p:pic>
      <p:pic>
        <p:nvPicPr>
          <p:cNvPr id="285" name="Google Shape;285;p23"/>
          <p:cNvPicPr preferRelativeResize="0"/>
          <p:nvPr/>
        </p:nvPicPr>
        <p:blipFill>
          <a:blip r:embed="rId6">
            <a:alphaModFix/>
          </a:blip>
          <a:stretch>
            <a:fillRect/>
          </a:stretch>
        </p:blipFill>
        <p:spPr>
          <a:xfrm>
            <a:off x="3936075" y="1230900"/>
            <a:ext cx="1619250" cy="1562100"/>
          </a:xfrm>
          <a:prstGeom prst="rect">
            <a:avLst/>
          </a:prstGeom>
          <a:noFill/>
          <a:ln>
            <a:noFill/>
          </a:ln>
        </p:spPr>
      </p:pic>
      <p:pic>
        <p:nvPicPr>
          <p:cNvPr id="286" name="Google Shape;286;p23"/>
          <p:cNvPicPr preferRelativeResize="0"/>
          <p:nvPr/>
        </p:nvPicPr>
        <p:blipFill>
          <a:blip r:embed="rId7">
            <a:alphaModFix/>
          </a:blip>
          <a:stretch>
            <a:fillRect/>
          </a:stretch>
        </p:blipFill>
        <p:spPr>
          <a:xfrm>
            <a:off x="5515812" y="3028937"/>
            <a:ext cx="1961758" cy="19354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24"/>
          <p:cNvSpPr txBox="1"/>
          <p:nvPr/>
        </p:nvSpPr>
        <p:spPr>
          <a:xfrm>
            <a:off x="2434500" y="178075"/>
            <a:ext cx="4152900" cy="748200"/>
          </a:xfrm>
          <a:prstGeom prst="rect">
            <a:avLst/>
          </a:prstGeom>
          <a:solidFill>
            <a:srgbClr val="3E72BE"/>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000">
                <a:solidFill>
                  <a:schemeClr val="lt1"/>
                </a:solidFill>
                <a:latin typeface="Happy Monkey"/>
                <a:ea typeface="Happy Monkey"/>
                <a:cs typeface="Happy Monkey"/>
                <a:sym typeface="Happy Monkey"/>
              </a:rPr>
              <a:t>Grades</a:t>
            </a:r>
            <a:endParaRPr b="1" sz="4000">
              <a:solidFill>
                <a:schemeClr val="lt1"/>
              </a:solidFill>
              <a:latin typeface="Happy Monkey"/>
              <a:ea typeface="Happy Monkey"/>
              <a:cs typeface="Happy Monkey"/>
              <a:sym typeface="Happy Monkey"/>
            </a:endParaRPr>
          </a:p>
        </p:txBody>
      </p:sp>
      <p:pic>
        <p:nvPicPr>
          <p:cNvPr id="292" name="Google Shape;292;p24"/>
          <p:cNvPicPr preferRelativeResize="0"/>
          <p:nvPr/>
        </p:nvPicPr>
        <p:blipFill>
          <a:blip r:embed="rId3">
            <a:alphaModFix/>
          </a:blip>
          <a:stretch>
            <a:fillRect/>
          </a:stretch>
        </p:blipFill>
        <p:spPr>
          <a:xfrm>
            <a:off x="304800" y="1343150"/>
            <a:ext cx="3238500" cy="1337025"/>
          </a:xfrm>
          <a:prstGeom prst="rect">
            <a:avLst/>
          </a:prstGeom>
          <a:noFill/>
          <a:ln>
            <a:noFill/>
          </a:ln>
        </p:spPr>
      </p:pic>
      <p:pic>
        <p:nvPicPr>
          <p:cNvPr id="293" name="Google Shape;293;p24"/>
          <p:cNvPicPr preferRelativeResize="0"/>
          <p:nvPr/>
        </p:nvPicPr>
        <p:blipFill>
          <a:blip r:embed="rId4">
            <a:alphaModFix/>
          </a:blip>
          <a:stretch>
            <a:fillRect/>
          </a:stretch>
        </p:blipFill>
        <p:spPr>
          <a:xfrm>
            <a:off x="5329350" y="1343150"/>
            <a:ext cx="3276600" cy="1285875"/>
          </a:xfrm>
          <a:prstGeom prst="rect">
            <a:avLst/>
          </a:prstGeom>
          <a:noFill/>
          <a:ln>
            <a:noFill/>
          </a:ln>
        </p:spPr>
      </p:pic>
      <p:pic>
        <p:nvPicPr>
          <p:cNvPr id="294" name="Google Shape;294;p24"/>
          <p:cNvPicPr preferRelativeResize="0"/>
          <p:nvPr/>
        </p:nvPicPr>
        <p:blipFill>
          <a:blip r:embed="rId5">
            <a:alphaModFix/>
          </a:blip>
          <a:stretch>
            <a:fillRect/>
          </a:stretch>
        </p:blipFill>
        <p:spPr>
          <a:xfrm>
            <a:off x="2828430" y="1847975"/>
            <a:ext cx="304800" cy="276225"/>
          </a:xfrm>
          <a:prstGeom prst="rect">
            <a:avLst/>
          </a:prstGeom>
          <a:noFill/>
          <a:ln>
            <a:noFill/>
          </a:ln>
        </p:spPr>
      </p:pic>
      <p:pic>
        <p:nvPicPr>
          <p:cNvPr id="295" name="Google Shape;295;p24"/>
          <p:cNvPicPr preferRelativeResize="0"/>
          <p:nvPr/>
        </p:nvPicPr>
        <p:blipFill>
          <a:blip r:embed="rId6">
            <a:alphaModFix/>
          </a:blip>
          <a:stretch>
            <a:fillRect/>
          </a:stretch>
        </p:blipFill>
        <p:spPr>
          <a:xfrm>
            <a:off x="3227630" y="1914650"/>
            <a:ext cx="200025" cy="209550"/>
          </a:xfrm>
          <a:prstGeom prst="rect">
            <a:avLst/>
          </a:prstGeom>
          <a:noFill/>
          <a:ln>
            <a:noFill/>
          </a:ln>
        </p:spPr>
      </p:pic>
      <p:pic>
        <p:nvPicPr>
          <p:cNvPr id="296" name="Google Shape;296;p24"/>
          <p:cNvPicPr preferRelativeResize="0"/>
          <p:nvPr/>
        </p:nvPicPr>
        <p:blipFill>
          <a:blip r:embed="rId7">
            <a:alphaModFix/>
          </a:blip>
          <a:stretch>
            <a:fillRect/>
          </a:stretch>
        </p:blipFill>
        <p:spPr>
          <a:xfrm>
            <a:off x="2618880" y="2133725"/>
            <a:ext cx="209550" cy="190500"/>
          </a:xfrm>
          <a:prstGeom prst="rect">
            <a:avLst/>
          </a:prstGeom>
          <a:noFill/>
          <a:ln>
            <a:noFill/>
          </a:ln>
        </p:spPr>
      </p:pic>
      <p:pic>
        <p:nvPicPr>
          <p:cNvPr id="297" name="Google Shape;297;p24"/>
          <p:cNvPicPr preferRelativeResize="0"/>
          <p:nvPr/>
        </p:nvPicPr>
        <p:blipFill>
          <a:blip r:embed="rId5">
            <a:alphaModFix/>
          </a:blip>
          <a:stretch>
            <a:fillRect/>
          </a:stretch>
        </p:blipFill>
        <p:spPr>
          <a:xfrm>
            <a:off x="7863305" y="1847975"/>
            <a:ext cx="304800" cy="276225"/>
          </a:xfrm>
          <a:prstGeom prst="rect">
            <a:avLst/>
          </a:prstGeom>
          <a:noFill/>
          <a:ln>
            <a:noFill/>
          </a:ln>
        </p:spPr>
      </p:pic>
      <p:pic>
        <p:nvPicPr>
          <p:cNvPr id="298" name="Google Shape;298;p24"/>
          <p:cNvPicPr preferRelativeResize="0"/>
          <p:nvPr/>
        </p:nvPicPr>
        <p:blipFill>
          <a:blip r:embed="rId6">
            <a:alphaModFix/>
          </a:blip>
          <a:stretch>
            <a:fillRect/>
          </a:stretch>
        </p:blipFill>
        <p:spPr>
          <a:xfrm>
            <a:off x="8168105" y="2124200"/>
            <a:ext cx="200025" cy="209550"/>
          </a:xfrm>
          <a:prstGeom prst="rect">
            <a:avLst/>
          </a:prstGeom>
          <a:noFill/>
          <a:ln>
            <a:noFill/>
          </a:ln>
        </p:spPr>
      </p:pic>
      <p:pic>
        <p:nvPicPr>
          <p:cNvPr id="299" name="Google Shape;299;p24"/>
          <p:cNvPicPr preferRelativeResize="0"/>
          <p:nvPr/>
        </p:nvPicPr>
        <p:blipFill>
          <a:blip r:embed="rId7">
            <a:alphaModFix/>
          </a:blip>
          <a:stretch>
            <a:fillRect/>
          </a:stretch>
        </p:blipFill>
        <p:spPr>
          <a:xfrm>
            <a:off x="8498230" y="2324225"/>
            <a:ext cx="209550" cy="190500"/>
          </a:xfrm>
          <a:prstGeom prst="rect">
            <a:avLst/>
          </a:prstGeom>
          <a:noFill/>
          <a:ln>
            <a:noFill/>
          </a:ln>
        </p:spPr>
      </p:pic>
      <p:sp>
        <p:nvSpPr>
          <p:cNvPr id="300" name="Google Shape;300;p24"/>
          <p:cNvSpPr txBox="1"/>
          <p:nvPr/>
        </p:nvSpPr>
        <p:spPr>
          <a:xfrm>
            <a:off x="826200" y="2770925"/>
            <a:ext cx="2195700" cy="181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Varela Round"/>
                <a:ea typeface="Varela Round"/>
                <a:cs typeface="Varela Round"/>
                <a:sym typeface="Varela Round"/>
              </a:rPr>
              <a:t>Qtr. 1- Tues. 10/8</a:t>
            </a:r>
            <a:endParaRPr>
              <a:latin typeface="Varela Round"/>
              <a:ea typeface="Varela Round"/>
              <a:cs typeface="Varela Round"/>
              <a:sym typeface="Varela Round"/>
            </a:endParaRPr>
          </a:p>
          <a:p>
            <a:pPr indent="0" lvl="0" marL="0" rtl="0" algn="l">
              <a:spcBef>
                <a:spcPts val="0"/>
              </a:spcBef>
              <a:spcAft>
                <a:spcPts val="0"/>
              </a:spcAft>
              <a:buNone/>
            </a:pPr>
            <a:r>
              <a:t/>
            </a:r>
            <a:endParaRPr>
              <a:latin typeface="Varela Round"/>
              <a:ea typeface="Varela Round"/>
              <a:cs typeface="Varela Round"/>
              <a:sym typeface="Varela Round"/>
            </a:endParaRPr>
          </a:p>
          <a:p>
            <a:pPr indent="0" lvl="0" marL="0" rtl="0" algn="l">
              <a:spcBef>
                <a:spcPts val="0"/>
              </a:spcBef>
              <a:spcAft>
                <a:spcPts val="0"/>
              </a:spcAft>
              <a:buNone/>
            </a:pPr>
            <a:r>
              <a:rPr lang="en">
                <a:latin typeface="Varela Round"/>
                <a:ea typeface="Varela Round"/>
                <a:cs typeface="Varela Round"/>
                <a:sym typeface="Varela Round"/>
              </a:rPr>
              <a:t>Qtr. 2- Fri. 12/13</a:t>
            </a:r>
            <a:endParaRPr>
              <a:latin typeface="Varela Round"/>
              <a:ea typeface="Varela Round"/>
              <a:cs typeface="Varela Round"/>
              <a:sym typeface="Varela Round"/>
            </a:endParaRPr>
          </a:p>
          <a:p>
            <a:pPr indent="0" lvl="0" marL="0" rtl="0" algn="l">
              <a:spcBef>
                <a:spcPts val="0"/>
              </a:spcBef>
              <a:spcAft>
                <a:spcPts val="0"/>
              </a:spcAft>
              <a:buNone/>
            </a:pPr>
            <a:r>
              <a:t/>
            </a:r>
            <a:endParaRPr>
              <a:latin typeface="Varela Round"/>
              <a:ea typeface="Varela Round"/>
              <a:cs typeface="Varela Round"/>
              <a:sym typeface="Varela Round"/>
            </a:endParaRPr>
          </a:p>
          <a:p>
            <a:pPr indent="0" lvl="0" marL="0" rtl="0" algn="l">
              <a:spcBef>
                <a:spcPts val="0"/>
              </a:spcBef>
              <a:spcAft>
                <a:spcPts val="0"/>
              </a:spcAft>
              <a:buNone/>
            </a:pPr>
            <a:r>
              <a:rPr lang="en">
                <a:latin typeface="Varela Round"/>
                <a:ea typeface="Varela Round"/>
                <a:cs typeface="Varela Round"/>
                <a:sym typeface="Varela Round"/>
              </a:rPr>
              <a:t>Qtr. 3-Fri. 3/6</a:t>
            </a:r>
            <a:endParaRPr>
              <a:latin typeface="Varela Round"/>
              <a:ea typeface="Varela Round"/>
              <a:cs typeface="Varela Round"/>
              <a:sym typeface="Varela Round"/>
            </a:endParaRPr>
          </a:p>
          <a:p>
            <a:pPr indent="0" lvl="0" marL="0" rtl="0" algn="l">
              <a:spcBef>
                <a:spcPts val="0"/>
              </a:spcBef>
              <a:spcAft>
                <a:spcPts val="0"/>
              </a:spcAft>
              <a:buNone/>
            </a:pPr>
            <a:r>
              <a:t/>
            </a:r>
            <a:endParaRPr>
              <a:latin typeface="Varela Round"/>
              <a:ea typeface="Varela Round"/>
              <a:cs typeface="Varela Round"/>
              <a:sym typeface="Varela Round"/>
            </a:endParaRPr>
          </a:p>
          <a:p>
            <a:pPr indent="0" lvl="0" marL="0" rtl="0" algn="l">
              <a:spcBef>
                <a:spcPts val="0"/>
              </a:spcBef>
              <a:spcAft>
                <a:spcPts val="0"/>
              </a:spcAft>
              <a:buNone/>
            </a:pPr>
            <a:r>
              <a:rPr lang="en">
                <a:latin typeface="Varela Round"/>
                <a:ea typeface="Varela Round"/>
                <a:cs typeface="Varela Round"/>
                <a:sym typeface="Varela Round"/>
              </a:rPr>
              <a:t>Qtr. 4-Mon. 5/18</a:t>
            </a:r>
            <a:endParaRPr>
              <a:latin typeface="Varela Round"/>
              <a:ea typeface="Varela Round"/>
              <a:cs typeface="Varela Round"/>
              <a:sym typeface="Varela Round"/>
            </a:endParaRPr>
          </a:p>
        </p:txBody>
      </p:sp>
      <p:sp>
        <p:nvSpPr>
          <p:cNvPr id="301" name="Google Shape;301;p24"/>
          <p:cNvSpPr txBox="1"/>
          <p:nvPr/>
        </p:nvSpPr>
        <p:spPr>
          <a:xfrm>
            <a:off x="6072000" y="2770925"/>
            <a:ext cx="2096100" cy="181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Varela Round"/>
                <a:ea typeface="Varela Round"/>
                <a:cs typeface="Varela Round"/>
                <a:sym typeface="Varela Round"/>
              </a:rPr>
              <a:t>Qtr. 1- Mon. 11/11</a:t>
            </a:r>
            <a:endParaRPr>
              <a:latin typeface="Varela Round"/>
              <a:ea typeface="Varela Round"/>
              <a:cs typeface="Varela Round"/>
              <a:sym typeface="Varela Round"/>
            </a:endParaRPr>
          </a:p>
          <a:p>
            <a:pPr indent="0" lvl="0" marL="0" rtl="0" algn="l">
              <a:spcBef>
                <a:spcPts val="0"/>
              </a:spcBef>
              <a:spcAft>
                <a:spcPts val="0"/>
              </a:spcAft>
              <a:buNone/>
            </a:pPr>
            <a:r>
              <a:t/>
            </a:r>
            <a:endParaRPr>
              <a:latin typeface="Varela Round"/>
              <a:ea typeface="Varela Round"/>
              <a:cs typeface="Varela Round"/>
              <a:sym typeface="Varela Round"/>
            </a:endParaRPr>
          </a:p>
          <a:p>
            <a:pPr indent="0" lvl="0" marL="0" rtl="0" algn="l">
              <a:spcBef>
                <a:spcPts val="0"/>
              </a:spcBef>
              <a:spcAft>
                <a:spcPts val="0"/>
              </a:spcAft>
              <a:buNone/>
            </a:pPr>
            <a:r>
              <a:rPr lang="en">
                <a:latin typeface="Varela Round"/>
                <a:ea typeface="Varela Round"/>
                <a:cs typeface="Varela Round"/>
                <a:sym typeface="Varela Round"/>
              </a:rPr>
              <a:t>Qtr. 2- Mon. 2/3</a:t>
            </a:r>
            <a:endParaRPr>
              <a:latin typeface="Varela Round"/>
              <a:ea typeface="Varela Round"/>
              <a:cs typeface="Varela Round"/>
              <a:sym typeface="Varela Round"/>
            </a:endParaRPr>
          </a:p>
          <a:p>
            <a:pPr indent="0" lvl="0" marL="0" rtl="0" algn="l">
              <a:spcBef>
                <a:spcPts val="0"/>
              </a:spcBef>
              <a:spcAft>
                <a:spcPts val="0"/>
              </a:spcAft>
              <a:buNone/>
            </a:pPr>
            <a:r>
              <a:t/>
            </a:r>
            <a:endParaRPr>
              <a:latin typeface="Varela Round"/>
              <a:ea typeface="Varela Round"/>
              <a:cs typeface="Varela Round"/>
              <a:sym typeface="Varela Round"/>
            </a:endParaRPr>
          </a:p>
          <a:p>
            <a:pPr indent="0" lvl="0" marL="0" rtl="0" algn="l">
              <a:spcBef>
                <a:spcPts val="0"/>
              </a:spcBef>
              <a:spcAft>
                <a:spcPts val="0"/>
              </a:spcAft>
              <a:buNone/>
            </a:pPr>
            <a:r>
              <a:rPr lang="en">
                <a:latin typeface="Varela Round"/>
                <a:ea typeface="Varela Round"/>
                <a:cs typeface="Varela Round"/>
                <a:sym typeface="Varela Round"/>
              </a:rPr>
              <a:t>Qtr. 3-Tues 4/21</a:t>
            </a:r>
            <a:endParaRPr>
              <a:latin typeface="Varela Round"/>
              <a:ea typeface="Varela Round"/>
              <a:cs typeface="Varela Round"/>
              <a:sym typeface="Varela Round"/>
            </a:endParaRPr>
          </a:p>
          <a:p>
            <a:pPr indent="0" lvl="0" marL="0" rtl="0" algn="l">
              <a:spcBef>
                <a:spcPts val="0"/>
              </a:spcBef>
              <a:spcAft>
                <a:spcPts val="0"/>
              </a:spcAft>
              <a:buNone/>
            </a:pPr>
            <a:r>
              <a:t/>
            </a:r>
            <a:endParaRPr>
              <a:latin typeface="Varela Round"/>
              <a:ea typeface="Varela Round"/>
              <a:cs typeface="Varela Round"/>
              <a:sym typeface="Varela Round"/>
            </a:endParaRPr>
          </a:p>
          <a:p>
            <a:pPr indent="0" lvl="0" marL="0" rtl="0" algn="l">
              <a:spcBef>
                <a:spcPts val="0"/>
              </a:spcBef>
              <a:spcAft>
                <a:spcPts val="0"/>
              </a:spcAft>
              <a:buNone/>
            </a:pPr>
            <a:r>
              <a:rPr lang="en">
                <a:latin typeface="Varela Round"/>
                <a:ea typeface="Varela Round"/>
                <a:cs typeface="Varela Round"/>
                <a:sym typeface="Varela Round"/>
              </a:rPr>
              <a:t>Qtr. 4-Mailed home</a:t>
            </a:r>
            <a:endParaRPr>
              <a:latin typeface="Varela Round"/>
              <a:ea typeface="Varela Round"/>
              <a:cs typeface="Varela Round"/>
              <a:sym typeface="Varela Round"/>
            </a:endParaRPr>
          </a:p>
        </p:txBody>
      </p:sp>
      <p:pic>
        <p:nvPicPr>
          <p:cNvPr id="302" name="Google Shape;302;p24"/>
          <p:cNvPicPr preferRelativeResize="0"/>
          <p:nvPr/>
        </p:nvPicPr>
        <p:blipFill>
          <a:blip r:embed="rId8">
            <a:alphaModFix/>
          </a:blip>
          <a:stretch>
            <a:fillRect/>
          </a:stretch>
        </p:blipFill>
        <p:spPr>
          <a:xfrm>
            <a:off x="3133225" y="3187799"/>
            <a:ext cx="734043" cy="1729999"/>
          </a:xfrm>
          <a:prstGeom prst="rect">
            <a:avLst/>
          </a:prstGeom>
          <a:noFill/>
          <a:ln>
            <a:noFill/>
          </a:ln>
        </p:spPr>
      </p:pic>
      <p:pic>
        <p:nvPicPr>
          <p:cNvPr id="303" name="Google Shape;303;p24"/>
          <p:cNvPicPr preferRelativeResize="0"/>
          <p:nvPr/>
        </p:nvPicPr>
        <p:blipFill>
          <a:blip r:embed="rId9">
            <a:alphaModFix/>
          </a:blip>
          <a:stretch>
            <a:fillRect/>
          </a:stretch>
        </p:blipFill>
        <p:spPr>
          <a:xfrm>
            <a:off x="4356636" y="3258376"/>
            <a:ext cx="1225990" cy="17299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25"/>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09" name="Google Shape;309;p25"/>
          <p:cNvPicPr preferRelativeResize="0"/>
          <p:nvPr/>
        </p:nvPicPr>
        <p:blipFill>
          <a:blip r:embed="rId3">
            <a:alphaModFix/>
          </a:blip>
          <a:stretch>
            <a:fillRect/>
          </a:stretch>
        </p:blipFill>
        <p:spPr>
          <a:xfrm>
            <a:off x="828675" y="713025"/>
            <a:ext cx="7486650" cy="4038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26"/>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15" name="Google Shape;315;p26"/>
          <p:cNvSpPr txBox="1"/>
          <p:nvPr/>
        </p:nvSpPr>
        <p:spPr>
          <a:xfrm>
            <a:off x="1124100" y="268125"/>
            <a:ext cx="6895800" cy="106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omic Sans MS"/>
                <a:ea typeface="Comic Sans MS"/>
                <a:cs typeface="Comic Sans MS"/>
                <a:sym typeface="Comic Sans MS"/>
              </a:rPr>
              <a:t>Beginning this year, the learning behaviors on the interims and report cards, have been changed to the following categories.</a:t>
            </a:r>
            <a:endParaRPr sz="1200">
              <a:latin typeface="Comic Sans MS"/>
              <a:ea typeface="Comic Sans MS"/>
              <a:cs typeface="Comic Sans MS"/>
              <a:sym typeface="Comic Sans MS"/>
            </a:endParaRPr>
          </a:p>
          <a:p>
            <a:pPr indent="0" lvl="0" marL="0" rtl="0" algn="l">
              <a:spcBef>
                <a:spcPts val="0"/>
              </a:spcBef>
              <a:spcAft>
                <a:spcPts val="0"/>
              </a:spcAft>
              <a:buNone/>
            </a:pPr>
            <a:r>
              <a:t/>
            </a:r>
            <a:endParaRPr sz="1200">
              <a:latin typeface="Comic Sans MS"/>
              <a:ea typeface="Comic Sans MS"/>
              <a:cs typeface="Comic Sans MS"/>
              <a:sym typeface="Comic Sans MS"/>
            </a:endParaRPr>
          </a:p>
          <a:p>
            <a:pPr indent="0" lvl="0" marL="0" rtl="0" algn="l">
              <a:spcBef>
                <a:spcPts val="0"/>
              </a:spcBef>
              <a:spcAft>
                <a:spcPts val="0"/>
              </a:spcAft>
              <a:buNone/>
            </a:pPr>
            <a:r>
              <a:rPr lang="en" sz="1200">
                <a:latin typeface="Comic Sans MS"/>
                <a:ea typeface="Comic Sans MS"/>
                <a:cs typeface="Comic Sans MS"/>
                <a:sym typeface="Comic Sans MS"/>
              </a:rPr>
              <a:t>PLEASE KEEP IN MIND:  First graders are consistently working on these throughout the year!</a:t>
            </a:r>
            <a:endParaRPr sz="1200">
              <a:latin typeface="Comic Sans MS"/>
              <a:ea typeface="Comic Sans MS"/>
              <a:cs typeface="Comic Sans MS"/>
              <a:sym typeface="Comic Sans MS"/>
            </a:endParaRPr>
          </a:p>
        </p:txBody>
      </p:sp>
      <p:graphicFrame>
        <p:nvGraphicFramePr>
          <p:cNvPr id="316" name="Google Shape;316;p26"/>
          <p:cNvGraphicFramePr/>
          <p:nvPr/>
        </p:nvGraphicFramePr>
        <p:xfrm>
          <a:off x="952500" y="1511000"/>
          <a:ext cx="3000000" cy="3000000"/>
        </p:xfrm>
        <a:graphic>
          <a:graphicData uri="http://schemas.openxmlformats.org/drawingml/2006/table">
            <a:tbl>
              <a:tblPr>
                <a:noFill/>
                <a:tableStyleId>{065DCE71-A070-4997-A918-F7D92254B111}</a:tableStyleId>
              </a:tblPr>
              <a:tblGrid>
                <a:gridCol w="1954100"/>
                <a:gridCol w="5284900"/>
              </a:tblGrid>
              <a:tr h="381000">
                <a:tc>
                  <a:txBody>
                    <a:bodyPr/>
                    <a:lstStyle/>
                    <a:p>
                      <a:pPr indent="0" lvl="0" marL="0" rtl="0" algn="l">
                        <a:spcBef>
                          <a:spcPts val="0"/>
                        </a:spcBef>
                        <a:spcAft>
                          <a:spcPts val="0"/>
                        </a:spcAft>
                        <a:buNone/>
                      </a:pPr>
                      <a:r>
                        <a:rPr b="1" lang="en" sz="1200">
                          <a:solidFill>
                            <a:schemeClr val="dk1"/>
                          </a:solidFill>
                          <a:latin typeface="Comic Sans MS"/>
                          <a:ea typeface="Comic Sans MS"/>
                          <a:cs typeface="Comic Sans MS"/>
                          <a:sym typeface="Comic Sans MS"/>
                        </a:rPr>
                        <a:t>Demonstrates Interpersonal Skills</a:t>
                      </a:r>
                      <a:r>
                        <a:rPr lang="en" sz="1100">
                          <a:solidFill>
                            <a:schemeClr val="dk1"/>
                          </a:solidFill>
                          <a:latin typeface="Comic Sans MS"/>
                          <a:ea typeface="Comic Sans MS"/>
                          <a:cs typeface="Comic Sans MS"/>
                          <a:sym typeface="Comic Sans MS"/>
                        </a:rPr>
                        <a:t> </a:t>
                      </a:r>
                      <a:endParaRPr sz="1000">
                        <a:latin typeface="Comic Sans MS"/>
                        <a:ea typeface="Comic Sans MS"/>
                        <a:cs typeface="Comic Sans MS"/>
                        <a:sym typeface="Comic Sans MS"/>
                      </a:endParaRPr>
                    </a:p>
                  </a:txBody>
                  <a:tcPr marT="91425" marB="91425" marR="91425" marL="91425"/>
                </a:tc>
                <a:tc>
                  <a:txBody>
                    <a:bodyPr/>
                    <a:lstStyle/>
                    <a:p>
                      <a:pPr indent="-298450" lvl="0" marL="457200" rtl="0" algn="l">
                        <a:lnSpc>
                          <a:spcPct val="115000"/>
                        </a:lnSpc>
                        <a:spcBef>
                          <a:spcPts val="0"/>
                        </a:spcBef>
                        <a:spcAft>
                          <a:spcPts val="0"/>
                        </a:spcAft>
                        <a:buSzPts val="1100"/>
                        <a:buFont typeface="Comic Sans MS"/>
                        <a:buChar char="●"/>
                      </a:pPr>
                      <a:r>
                        <a:rPr lang="en" sz="1100">
                          <a:latin typeface="Comic Sans MS"/>
                          <a:ea typeface="Comic Sans MS"/>
                          <a:cs typeface="Comic Sans MS"/>
                          <a:sym typeface="Comic Sans MS"/>
                        </a:rPr>
                        <a:t>Shows respect to peers and adults</a:t>
                      </a:r>
                      <a:endParaRPr sz="1100">
                        <a:latin typeface="Comic Sans MS"/>
                        <a:ea typeface="Comic Sans MS"/>
                        <a:cs typeface="Comic Sans MS"/>
                        <a:sym typeface="Comic Sans MS"/>
                      </a:endParaRPr>
                    </a:p>
                    <a:p>
                      <a:pPr indent="-298450" lvl="0" marL="457200" rtl="0" algn="l">
                        <a:lnSpc>
                          <a:spcPct val="115000"/>
                        </a:lnSpc>
                        <a:spcBef>
                          <a:spcPts val="0"/>
                        </a:spcBef>
                        <a:spcAft>
                          <a:spcPts val="0"/>
                        </a:spcAft>
                        <a:buSzPts val="1100"/>
                        <a:buFont typeface="Comic Sans MS"/>
                        <a:buChar char="●"/>
                      </a:pPr>
                      <a:r>
                        <a:rPr lang="en" sz="1100">
                          <a:latin typeface="Comic Sans MS"/>
                          <a:ea typeface="Comic Sans MS"/>
                          <a:cs typeface="Comic Sans MS"/>
                          <a:sym typeface="Comic Sans MS"/>
                        </a:rPr>
                        <a:t>Interacts positively with peers and adults</a:t>
                      </a:r>
                      <a:endParaRPr sz="1100">
                        <a:latin typeface="Comic Sans MS"/>
                        <a:ea typeface="Comic Sans MS"/>
                        <a:cs typeface="Comic Sans MS"/>
                        <a:sym typeface="Comic Sans MS"/>
                      </a:endParaRPr>
                    </a:p>
                    <a:p>
                      <a:pPr indent="-298450" lvl="0" marL="457200" rtl="0" algn="l">
                        <a:lnSpc>
                          <a:spcPct val="115000"/>
                        </a:lnSpc>
                        <a:spcBef>
                          <a:spcPts val="0"/>
                        </a:spcBef>
                        <a:spcAft>
                          <a:spcPts val="0"/>
                        </a:spcAft>
                        <a:buSzPts val="1100"/>
                        <a:buFont typeface="Comic Sans MS"/>
                        <a:buChar char="●"/>
                      </a:pPr>
                      <a:r>
                        <a:rPr lang="en" sz="1100">
                          <a:latin typeface="Comic Sans MS"/>
                          <a:ea typeface="Comic Sans MS"/>
                          <a:cs typeface="Comic Sans MS"/>
                          <a:sym typeface="Comic Sans MS"/>
                        </a:rPr>
                        <a:t>Shares opinions respectfully</a:t>
                      </a:r>
                      <a:endParaRPr sz="1100">
                        <a:latin typeface="Comic Sans MS"/>
                        <a:ea typeface="Comic Sans MS"/>
                        <a:cs typeface="Comic Sans MS"/>
                        <a:sym typeface="Comic Sans MS"/>
                      </a:endParaRPr>
                    </a:p>
                    <a:p>
                      <a:pPr indent="-298450" lvl="0" marL="457200" rtl="0" algn="l">
                        <a:lnSpc>
                          <a:spcPct val="115000"/>
                        </a:lnSpc>
                        <a:spcBef>
                          <a:spcPts val="0"/>
                        </a:spcBef>
                        <a:spcAft>
                          <a:spcPts val="0"/>
                        </a:spcAft>
                        <a:buSzPts val="1100"/>
                        <a:buFont typeface="Comic Sans MS"/>
                        <a:buChar char="●"/>
                      </a:pPr>
                      <a:r>
                        <a:rPr lang="en" sz="1100">
                          <a:latin typeface="Comic Sans MS"/>
                          <a:ea typeface="Comic Sans MS"/>
                          <a:cs typeface="Comic Sans MS"/>
                          <a:sym typeface="Comic Sans MS"/>
                        </a:rPr>
                        <a:t>Contributes positively to the classroom and school community</a:t>
                      </a:r>
                      <a:endParaRPr sz="1100">
                        <a:latin typeface="Comic Sans MS"/>
                        <a:ea typeface="Comic Sans MS"/>
                        <a:cs typeface="Comic Sans MS"/>
                        <a:sym typeface="Comic Sans MS"/>
                      </a:endParaRPr>
                    </a:p>
                    <a:p>
                      <a:pPr indent="-298450" lvl="0" marL="457200" rtl="0" algn="l">
                        <a:lnSpc>
                          <a:spcPct val="115000"/>
                        </a:lnSpc>
                        <a:spcBef>
                          <a:spcPts val="0"/>
                        </a:spcBef>
                        <a:spcAft>
                          <a:spcPts val="0"/>
                        </a:spcAft>
                        <a:buSzPts val="1100"/>
                        <a:buFont typeface="Comic Sans MS"/>
                        <a:buChar char="●"/>
                      </a:pPr>
                      <a:r>
                        <a:rPr lang="en" sz="1100">
                          <a:latin typeface="Comic Sans MS"/>
                          <a:ea typeface="Comic Sans MS"/>
                          <a:cs typeface="Comic Sans MS"/>
                          <a:sym typeface="Comic Sans MS"/>
                        </a:rPr>
                        <a:t>Demonstrates digital citizenship </a:t>
                      </a:r>
                      <a:endParaRPr sz="1100">
                        <a:latin typeface="Comic Sans MS"/>
                        <a:ea typeface="Comic Sans MS"/>
                        <a:cs typeface="Comic Sans MS"/>
                        <a:sym typeface="Comic Sans MS"/>
                      </a:endParaRPr>
                    </a:p>
                  </a:txBody>
                  <a:tcPr marT="91425" marB="91425" marR="91425" marL="91425"/>
                </a:tc>
              </a:tr>
              <a:tr h="381000">
                <a:tc>
                  <a:txBody>
                    <a:bodyPr/>
                    <a:lstStyle/>
                    <a:p>
                      <a:pPr indent="0" lvl="0" marL="0" rtl="0" algn="l">
                        <a:spcBef>
                          <a:spcPts val="0"/>
                        </a:spcBef>
                        <a:spcAft>
                          <a:spcPts val="0"/>
                        </a:spcAft>
                        <a:buNone/>
                      </a:pPr>
                      <a:r>
                        <a:rPr b="1" lang="en" sz="1200">
                          <a:solidFill>
                            <a:schemeClr val="dk1"/>
                          </a:solidFill>
                          <a:latin typeface="Comic Sans MS"/>
                          <a:ea typeface="Comic Sans MS"/>
                          <a:cs typeface="Comic Sans MS"/>
                          <a:sym typeface="Comic Sans MS"/>
                        </a:rPr>
                        <a:t>Demonstrates Responsibility</a:t>
                      </a:r>
                      <a:r>
                        <a:rPr lang="en" sz="1100">
                          <a:solidFill>
                            <a:schemeClr val="dk1"/>
                          </a:solidFill>
                          <a:latin typeface="Comic Sans MS"/>
                          <a:ea typeface="Comic Sans MS"/>
                          <a:cs typeface="Comic Sans MS"/>
                          <a:sym typeface="Comic Sans MS"/>
                        </a:rPr>
                        <a:t> </a:t>
                      </a:r>
                      <a:endParaRPr sz="1000">
                        <a:latin typeface="Comic Sans MS"/>
                        <a:ea typeface="Comic Sans MS"/>
                        <a:cs typeface="Comic Sans MS"/>
                        <a:sym typeface="Comic Sans MS"/>
                      </a:endParaRPr>
                    </a:p>
                  </a:txBody>
                  <a:tcPr marT="91425" marB="91425" marR="91425" marL="91425"/>
                </a:tc>
                <a:tc>
                  <a:txBody>
                    <a:bodyPr/>
                    <a:lstStyle/>
                    <a:p>
                      <a:pPr indent="-298450" lvl="0" marL="457200" rtl="0" algn="l">
                        <a:lnSpc>
                          <a:spcPct val="115000"/>
                        </a:lnSpc>
                        <a:spcBef>
                          <a:spcPts val="1200"/>
                        </a:spcBef>
                        <a:spcAft>
                          <a:spcPts val="0"/>
                        </a:spcAft>
                        <a:buClr>
                          <a:schemeClr val="dk1"/>
                        </a:buClr>
                        <a:buSzPts val="1100"/>
                        <a:buFont typeface="Comic Sans MS"/>
                        <a:buChar char="●"/>
                      </a:pPr>
                      <a:r>
                        <a:rPr lang="en" sz="1100">
                          <a:solidFill>
                            <a:schemeClr val="dk1"/>
                          </a:solidFill>
                          <a:latin typeface="Comic Sans MS"/>
                          <a:ea typeface="Comic Sans MS"/>
                          <a:cs typeface="Comic Sans MS"/>
                          <a:sym typeface="Comic Sans MS"/>
                        </a:rPr>
                        <a:t>Follows established schoolwide and classroom procedures</a:t>
                      </a:r>
                      <a:endParaRPr sz="1100">
                        <a:solidFill>
                          <a:schemeClr val="dk1"/>
                        </a:solidFill>
                        <a:latin typeface="Comic Sans MS"/>
                        <a:ea typeface="Comic Sans MS"/>
                        <a:cs typeface="Comic Sans MS"/>
                        <a:sym typeface="Comic Sans MS"/>
                      </a:endParaRPr>
                    </a:p>
                    <a:p>
                      <a:pPr indent="-298450" lvl="0" marL="457200" rtl="0" algn="l">
                        <a:lnSpc>
                          <a:spcPct val="115000"/>
                        </a:lnSpc>
                        <a:spcBef>
                          <a:spcPts val="0"/>
                        </a:spcBef>
                        <a:spcAft>
                          <a:spcPts val="0"/>
                        </a:spcAft>
                        <a:buClr>
                          <a:schemeClr val="dk1"/>
                        </a:buClr>
                        <a:buSzPts val="1100"/>
                        <a:buFont typeface="Comic Sans MS"/>
                        <a:buChar char="●"/>
                      </a:pPr>
                      <a:r>
                        <a:rPr lang="en" sz="1100">
                          <a:solidFill>
                            <a:schemeClr val="dk1"/>
                          </a:solidFill>
                          <a:latin typeface="Comic Sans MS"/>
                          <a:ea typeface="Comic Sans MS"/>
                          <a:cs typeface="Comic Sans MS"/>
                          <a:sym typeface="Comic Sans MS"/>
                        </a:rPr>
                        <a:t>Follows oral and written directions</a:t>
                      </a:r>
                      <a:endParaRPr sz="1100">
                        <a:solidFill>
                          <a:schemeClr val="dk1"/>
                        </a:solidFill>
                        <a:latin typeface="Comic Sans MS"/>
                        <a:ea typeface="Comic Sans MS"/>
                        <a:cs typeface="Comic Sans MS"/>
                        <a:sym typeface="Comic Sans MS"/>
                      </a:endParaRPr>
                    </a:p>
                    <a:p>
                      <a:pPr indent="-298450" lvl="0" marL="457200" rtl="0" algn="l">
                        <a:lnSpc>
                          <a:spcPct val="115000"/>
                        </a:lnSpc>
                        <a:spcBef>
                          <a:spcPts val="0"/>
                        </a:spcBef>
                        <a:spcAft>
                          <a:spcPts val="0"/>
                        </a:spcAft>
                        <a:buClr>
                          <a:schemeClr val="dk1"/>
                        </a:buClr>
                        <a:buSzPts val="1100"/>
                        <a:buFont typeface="Comic Sans MS"/>
                        <a:buChar char="●"/>
                      </a:pPr>
                      <a:r>
                        <a:rPr lang="en" sz="1100">
                          <a:solidFill>
                            <a:schemeClr val="dk1"/>
                          </a:solidFill>
                          <a:latin typeface="Comic Sans MS"/>
                          <a:ea typeface="Comic Sans MS"/>
                          <a:cs typeface="Comic Sans MS"/>
                          <a:sym typeface="Comic Sans MS"/>
                        </a:rPr>
                        <a:t>Exhibits self-control and manages emotions </a:t>
                      </a:r>
                      <a:endParaRPr sz="1100">
                        <a:solidFill>
                          <a:schemeClr val="dk1"/>
                        </a:solidFill>
                        <a:latin typeface="Comic Sans MS"/>
                        <a:ea typeface="Comic Sans MS"/>
                        <a:cs typeface="Comic Sans MS"/>
                        <a:sym typeface="Comic Sans MS"/>
                      </a:endParaRPr>
                    </a:p>
                    <a:p>
                      <a:pPr indent="-298450" lvl="0" marL="457200" rtl="0" algn="l">
                        <a:lnSpc>
                          <a:spcPct val="115000"/>
                        </a:lnSpc>
                        <a:spcBef>
                          <a:spcPts val="0"/>
                        </a:spcBef>
                        <a:spcAft>
                          <a:spcPts val="0"/>
                        </a:spcAft>
                        <a:buClr>
                          <a:schemeClr val="dk1"/>
                        </a:buClr>
                        <a:buSzPts val="1100"/>
                        <a:buFont typeface="Comic Sans MS"/>
                        <a:buChar char="●"/>
                      </a:pPr>
                      <a:r>
                        <a:rPr lang="en" sz="1100">
                          <a:solidFill>
                            <a:schemeClr val="dk1"/>
                          </a:solidFill>
                          <a:latin typeface="Comic Sans MS"/>
                          <a:ea typeface="Comic Sans MS"/>
                          <a:cs typeface="Comic Sans MS"/>
                          <a:sym typeface="Comic Sans MS"/>
                        </a:rPr>
                        <a:t>Participates actively in learning</a:t>
                      </a:r>
                      <a:endParaRPr sz="1100">
                        <a:solidFill>
                          <a:schemeClr val="dk1"/>
                        </a:solidFill>
                        <a:latin typeface="Comic Sans MS"/>
                        <a:ea typeface="Comic Sans MS"/>
                        <a:cs typeface="Comic Sans MS"/>
                        <a:sym typeface="Comic Sans MS"/>
                      </a:endParaRPr>
                    </a:p>
                    <a:p>
                      <a:pPr indent="-298450" lvl="0" marL="457200" rtl="0" algn="l">
                        <a:lnSpc>
                          <a:spcPct val="115000"/>
                        </a:lnSpc>
                        <a:spcBef>
                          <a:spcPts val="0"/>
                        </a:spcBef>
                        <a:spcAft>
                          <a:spcPts val="0"/>
                        </a:spcAft>
                        <a:buClr>
                          <a:schemeClr val="dk1"/>
                        </a:buClr>
                        <a:buSzPts val="1100"/>
                        <a:buFont typeface="Comic Sans MS"/>
                        <a:buChar char="●"/>
                      </a:pPr>
                      <a:r>
                        <a:rPr lang="en" sz="1100">
                          <a:solidFill>
                            <a:schemeClr val="dk1"/>
                          </a:solidFill>
                          <a:latin typeface="Comic Sans MS"/>
                          <a:ea typeface="Comic Sans MS"/>
                          <a:cs typeface="Comic Sans MS"/>
                          <a:sym typeface="Comic Sans MS"/>
                        </a:rPr>
                        <a:t>Manages time effectively to complete work</a:t>
                      </a:r>
                      <a:endParaRPr sz="1100">
                        <a:solidFill>
                          <a:schemeClr val="dk1"/>
                        </a:solidFill>
                        <a:latin typeface="Comic Sans MS"/>
                        <a:ea typeface="Comic Sans MS"/>
                        <a:cs typeface="Comic Sans MS"/>
                        <a:sym typeface="Comic Sans MS"/>
                      </a:endParaRPr>
                    </a:p>
                    <a:p>
                      <a:pPr indent="-298450" lvl="0" marL="457200" rtl="0" algn="l">
                        <a:lnSpc>
                          <a:spcPct val="115000"/>
                        </a:lnSpc>
                        <a:spcBef>
                          <a:spcPts val="0"/>
                        </a:spcBef>
                        <a:spcAft>
                          <a:spcPts val="0"/>
                        </a:spcAft>
                        <a:buClr>
                          <a:schemeClr val="dk1"/>
                        </a:buClr>
                        <a:buSzPts val="1100"/>
                        <a:buFont typeface="Comic Sans MS"/>
                        <a:buChar char="●"/>
                      </a:pPr>
                      <a:r>
                        <a:rPr lang="en" sz="1100">
                          <a:solidFill>
                            <a:schemeClr val="dk1"/>
                          </a:solidFill>
                          <a:latin typeface="Comic Sans MS"/>
                          <a:ea typeface="Comic Sans MS"/>
                          <a:cs typeface="Comic Sans MS"/>
                          <a:sym typeface="Comic Sans MS"/>
                        </a:rPr>
                        <a:t>Organizes and manages materials</a:t>
                      </a:r>
                      <a:endParaRPr sz="1000">
                        <a:latin typeface="Comic Sans MS"/>
                        <a:ea typeface="Comic Sans MS"/>
                        <a:cs typeface="Comic Sans MS"/>
                        <a:sym typeface="Comic Sans MS"/>
                      </a:endParaRPr>
                    </a:p>
                  </a:txBody>
                  <a:tcPr marT="91425" marB="91425" marR="91425" marL="91425"/>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27"/>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22" name="Google Shape;322;p27"/>
          <p:cNvSpPr txBox="1"/>
          <p:nvPr/>
        </p:nvSpPr>
        <p:spPr>
          <a:xfrm>
            <a:off x="952425" y="349500"/>
            <a:ext cx="7414500" cy="473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omic Sans MS"/>
              <a:ea typeface="Comic Sans MS"/>
              <a:cs typeface="Comic Sans MS"/>
              <a:sym typeface="Comic Sans MS"/>
            </a:endParaRPr>
          </a:p>
        </p:txBody>
      </p:sp>
      <p:graphicFrame>
        <p:nvGraphicFramePr>
          <p:cNvPr id="323" name="Google Shape;323;p27"/>
          <p:cNvGraphicFramePr/>
          <p:nvPr/>
        </p:nvGraphicFramePr>
        <p:xfrm>
          <a:off x="895525" y="718500"/>
          <a:ext cx="3000000" cy="3000000"/>
        </p:xfrm>
        <a:graphic>
          <a:graphicData uri="http://schemas.openxmlformats.org/drawingml/2006/table">
            <a:tbl>
              <a:tblPr>
                <a:noFill/>
                <a:tableStyleId>{065DCE71-A070-4997-A918-F7D92254B111}</a:tableStyleId>
              </a:tblPr>
              <a:tblGrid>
                <a:gridCol w="1980875"/>
                <a:gridCol w="5258125"/>
              </a:tblGrid>
              <a:tr h="381000">
                <a:tc>
                  <a:txBody>
                    <a:bodyPr/>
                    <a:lstStyle/>
                    <a:p>
                      <a:pPr indent="0" lvl="0" marL="0" rtl="0" algn="l">
                        <a:spcBef>
                          <a:spcPts val="0"/>
                        </a:spcBef>
                        <a:spcAft>
                          <a:spcPts val="0"/>
                        </a:spcAft>
                        <a:buNone/>
                      </a:pPr>
                      <a:r>
                        <a:rPr b="1" lang="en" sz="1200">
                          <a:solidFill>
                            <a:schemeClr val="dk1"/>
                          </a:solidFill>
                          <a:latin typeface="Comic Sans MS"/>
                          <a:ea typeface="Comic Sans MS"/>
                          <a:cs typeface="Comic Sans MS"/>
                          <a:sym typeface="Comic Sans MS"/>
                        </a:rPr>
                        <a:t>Demonstrates Perseverance</a:t>
                      </a:r>
                      <a:r>
                        <a:rPr lang="en" sz="1100">
                          <a:solidFill>
                            <a:schemeClr val="dk1"/>
                          </a:solidFill>
                          <a:latin typeface="Comic Sans MS"/>
                          <a:ea typeface="Comic Sans MS"/>
                          <a:cs typeface="Comic Sans MS"/>
                          <a:sym typeface="Comic Sans MS"/>
                        </a:rPr>
                        <a:t> </a:t>
                      </a:r>
                      <a:endParaRPr>
                        <a:latin typeface="Comic Sans MS"/>
                        <a:ea typeface="Comic Sans MS"/>
                        <a:cs typeface="Comic Sans MS"/>
                        <a:sym typeface="Comic Sans MS"/>
                      </a:endParaRPr>
                    </a:p>
                  </a:txBody>
                  <a:tcPr marT="91425" marB="91425" marR="91425" marL="91425"/>
                </a:tc>
                <a:tc>
                  <a:txBody>
                    <a:bodyPr/>
                    <a:lstStyle/>
                    <a:p>
                      <a:pPr indent="-285750" lvl="0" marL="457200" rtl="0" algn="l">
                        <a:lnSpc>
                          <a:spcPct val="115000"/>
                        </a:lnSpc>
                        <a:spcBef>
                          <a:spcPts val="1200"/>
                        </a:spcBef>
                        <a:spcAft>
                          <a:spcPts val="0"/>
                        </a:spcAft>
                        <a:buClr>
                          <a:schemeClr val="dk1"/>
                        </a:buClr>
                        <a:buSzPts val="900"/>
                        <a:buFont typeface="Comic Sans MS"/>
                        <a:buChar char="●"/>
                      </a:pPr>
                      <a:r>
                        <a:rPr lang="en" sz="900">
                          <a:solidFill>
                            <a:schemeClr val="dk1"/>
                          </a:solidFill>
                          <a:latin typeface="Comic Sans MS"/>
                          <a:ea typeface="Comic Sans MS"/>
                          <a:cs typeface="Comic Sans MS"/>
                          <a:sym typeface="Comic Sans MS"/>
                        </a:rPr>
                        <a:t>Works through challenges </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 sz="900">
                          <a:solidFill>
                            <a:schemeClr val="dk1"/>
                          </a:solidFill>
                          <a:latin typeface="Comic Sans MS"/>
                          <a:ea typeface="Comic Sans MS"/>
                          <a:cs typeface="Comic Sans MS"/>
                          <a:sym typeface="Comic Sans MS"/>
                        </a:rPr>
                        <a:t>Attempts new strategies when needed</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 sz="900">
                          <a:solidFill>
                            <a:schemeClr val="dk1"/>
                          </a:solidFill>
                          <a:latin typeface="Comic Sans MS"/>
                          <a:ea typeface="Comic Sans MS"/>
                          <a:cs typeface="Comic Sans MS"/>
                          <a:sym typeface="Comic Sans MS"/>
                        </a:rPr>
                        <a:t>Solves problems</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 sz="900">
                          <a:solidFill>
                            <a:schemeClr val="dk1"/>
                          </a:solidFill>
                          <a:latin typeface="Comic Sans MS"/>
                          <a:ea typeface="Comic Sans MS"/>
                          <a:cs typeface="Comic Sans MS"/>
                          <a:sym typeface="Comic Sans MS"/>
                        </a:rPr>
                        <a:t>Asks questions and seeks information</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 sz="900">
                          <a:solidFill>
                            <a:schemeClr val="dk1"/>
                          </a:solidFill>
                          <a:latin typeface="Comic Sans MS"/>
                          <a:ea typeface="Comic Sans MS"/>
                          <a:cs typeface="Comic Sans MS"/>
                          <a:sym typeface="Comic Sans MS"/>
                        </a:rPr>
                        <a:t>Accepts and learns from feedback</a:t>
                      </a:r>
                      <a:endParaRPr sz="900">
                        <a:solidFill>
                          <a:schemeClr val="dk1"/>
                        </a:solidFill>
                        <a:latin typeface="Comic Sans MS"/>
                        <a:ea typeface="Comic Sans MS"/>
                        <a:cs typeface="Comic Sans MS"/>
                        <a:sym typeface="Comic Sans MS"/>
                      </a:endParaRPr>
                    </a:p>
                    <a:p>
                      <a:pPr indent="-285750" lvl="0" marL="457200" rtl="0" algn="l">
                        <a:spcBef>
                          <a:spcPts val="0"/>
                        </a:spcBef>
                        <a:spcAft>
                          <a:spcPts val="0"/>
                        </a:spcAft>
                        <a:buClr>
                          <a:schemeClr val="dk1"/>
                        </a:buClr>
                        <a:buSzPts val="900"/>
                        <a:buChar char="●"/>
                      </a:pPr>
                      <a:r>
                        <a:rPr lang="en" sz="900">
                          <a:solidFill>
                            <a:schemeClr val="dk1"/>
                          </a:solidFill>
                          <a:latin typeface="Comic Sans MS"/>
                          <a:ea typeface="Comic Sans MS"/>
                          <a:cs typeface="Comic Sans MS"/>
                          <a:sym typeface="Comic Sans MS"/>
                        </a:rPr>
                        <a:t>Demonstrates stamina  </a:t>
                      </a:r>
                      <a:endParaRPr sz="900">
                        <a:latin typeface="Comic Sans MS"/>
                        <a:ea typeface="Comic Sans MS"/>
                        <a:cs typeface="Comic Sans MS"/>
                        <a:sym typeface="Comic Sans MS"/>
                      </a:endParaRPr>
                    </a:p>
                  </a:txBody>
                  <a:tcPr marT="91425" marB="91425" marR="91425" marL="91425"/>
                </a:tc>
              </a:tr>
              <a:tr h="381000">
                <a:tc>
                  <a:txBody>
                    <a:bodyPr/>
                    <a:lstStyle/>
                    <a:p>
                      <a:pPr indent="0" lvl="0" marL="0" rtl="0" algn="l">
                        <a:spcBef>
                          <a:spcPts val="0"/>
                        </a:spcBef>
                        <a:spcAft>
                          <a:spcPts val="0"/>
                        </a:spcAft>
                        <a:buNone/>
                      </a:pPr>
                      <a:r>
                        <a:rPr b="1" lang="en" sz="1200">
                          <a:solidFill>
                            <a:schemeClr val="dk1"/>
                          </a:solidFill>
                          <a:latin typeface="Comic Sans MS"/>
                          <a:ea typeface="Comic Sans MS"/>
                          <a:cs typeface="Comic Sans MS"/>
                          <a:sym typeface="Comic Sans MS"/>
                        </a:rPr>
                        <a:t>Demonstrates Collaboration</a:t>
                      </a:r>
                      <a:r>
                        <a:rPr lang="en" sz="1100">
                          <a:solidFill>
                            <a:schemeClr val="dk1"/>
                          </a:solidFill>
                          <a:latin typeface="Comic Sans MS"/>
                          <a:ea typeface="Comic Sans MS"/>
                          <a:cs typeface="Comic Sans MS"/>
                          <a:sym typeface="Comic Sans MS"/>
                        </a:rPr>
                        <a:t> </a:t>
                      </a:r>
                      <a:endParaRPr>
                        <a:latin typeface="Comic Sans MS"/>
                        <a:ea typeface="Comic Sans MS"/>
                        <a:cs typeface="Comic Sans MS"/>
                        <a:sym typeface="Comic Sans MS"/>
                      </a:endParaRPr>
                    </a:p>
                  </a:txBody>
                  <a:tcPr marT="91425" marB="91425" marR="91425" marL="91425"/>
                </a:tc>
                <a:tc>
                  <a:txBody>
                    <a:bodyPr/>
                    <a:lstStyle/>
                    <a:p>
                      <a:pPr indent="-285750" lvl="0" marL="457200" rtl="0" algn="l">
                        <a:lnSpc>
                          <a:spcPct val="115000"/>
                        </a:lnSpc>
                        <a:spcBef>
                          <a:spcPts val="1200"/>
                        </a:spcBef>
                        <a:spcAft>
                          <a:spcPts val="0"/>
                        </a:spcAft>
                        <a:buClr>
                          <a:schemeClr val="dk1"/>
                        </a:buClr>
                        <a:buSzPts val="900"/>
                        <a:buFont typeface="Comic Sans MS"/>
                        <a:buChar char="●"/>
                      </a:pPr>
                      <a:r>
                        <a:rPr lang="en" sz="900">
                          <a:solidFill>
                            <a:schemeClr val="dk1"/>
                          </a:solidFill>
                          <a:latin typeface="Comic Sans MS"/>
                          <a:ea typeface="Comic Sans MS"/>
                          <a:cs typeface="Comic Sans MS"/>
                          <a:sym typeface="Comic Sans MS"/>
                        </a:rPr>
                        <a:t>Works cooperatively in a variety of settings (e.g. whole group, small group, online, guided, and unguided)</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 sz="900">
                          <a:solidFill>
                            <a:schemeClr val="dk1"/>
                          </a:solidFill>
                          <a:latin typeface="Comic Sans MS"/>
                          <a:ea typeface="Comic Sans MS"/>
                          <a:cs typeface="Comic Sans MS"/>
                          <a:sym typeface="Comic Sans MS"/>
                        </a:rPr>
                        <a:t>Thinks flexibly</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 sz="900">
                          <a:solidFill>
                            <a:schemeClr val="dk1"/>
                          </a:solidFill>
                          <a:latin typeface="Comic Sans MS"/>
                          <a:ea typeface="Comic Sans MS"/>
                          <a:cs typeface="Comic Sans MS"/>
                          <a:sym typeface="Comic Sans MS"/>
                        </a:rPr>
                        <a:t>Acknowledge others’ ideas</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 sz="900">
                          <a:solidFill>
                            <a:schemeClr val="dk1"/>
                          </a:solidFill>
                          <a:latin typeface="Comic Sans MS"/>
                          <a:ea typeface="Comic Sans MS"/>
                          <a:cs typeface="Comic Sans MS"/>
                          <a:sym typeface="Comic Sans MS"/>
                        </a:rPr>
                        <a:t>Demonstrates ability to reach compromise</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 sz="900">
                          <a:solidFill>
                            <a:schemeClr val="dk1"/>
                          </a:solidFill>
                          <a:latin typeface="Comic Sans MS"/>
                          <a:ea typeface="Comic Sans MS"/>
                          <a:cs typeface="Comic Sans MS"/>
                          <a:sym typeface="Comic Sans MS"/>
                        </a:rPr>
                        <a:t>Shares responsibility </a:t>
                      </a:r>
                      <a:endParaRPr sz="900">
                        <a:solidFill>
                          <a:schemeClr val="dk1"/>
                        </a:solidFill>
                        <a:latin typeface="Comic Sans MS"/>
                        <a:ea typeface="Comic Sans MS"/>
                        <a:cs typeface="Comic Sans MS"/>
                        <a:sym typeface="Comic Sans MS"/>
                      </a:endParaRPr>
                    </a:p>
                    <a:p>
                      <a:pPr indent="-285750" lvl="0" marL="457200" rtl="0" algn="l">
                        <a:spcBef>
                          <a:spcPts val="0"/>
                        </a:spcBef>
                        <a:spcAft>
                          <a:spcPts val="0"/>
                        </a:spcAft>
                        <a:buClr>
                          <a:schemeClr val="dk1"/>
                        </a:buClr>
                        <a:buSzPts val="900"/>
                        <a:buChar char="●"/>
                      </a:pPr>
                      <a:r>
                        <a:rPr lang="en" sz="900">
                          <a:solidFill>
                            <a:schemeClr val="dk1"/>
                          </a:solidFill>
                          <a:latin typeface="Comic Sans MS"/>
                          <a:ea typeface="Comic Sans MS"/>
                          <a:cs typeface="Comic Sans MS"/>
                          <a:sym typeface="Comic Sans MS"/>
                        </a:rPr>
                        <a:t>Contributes to conversations and group discussions </a:t>
                      </a:r>
                      <a:endParaRPr sz="900">
                        <a:latin typeface="Comic Sans MS"/>
                        <a:ea typeface="Comic Sans MS"/>
                        <a:cs typeface="Comic Sans MS"/>
                        <a:sym typeface="Comic Sans MS"/>
                      </a:endParaRPr>
                    </a:p>
                  </a:txBody>
                  <a:tcPr marT="91425" marB="91425" marR="91425" marL="91425"/>
                </a:tc>
              </a:tr>
              <a:tr h="381000">
                <a:tc>
                  <a:txBody>
                    <a:bodyPr/>
                    <a:lstStyle/>
                    <a:p>
                      <a:pPr indent="0" lvl="0" marL="0" rtl="0" algn="l">
                        <a:spcBef>
                          <a:spcPts val="0"/>
                        </a:spcBef>
                        <a:spcAft>
                          <a:spcPts val="0"/>
                        </a:spcAft>
                        <a:buNone/>
                      </a:pPr>
                      <a:r>
                        <a:rPr b="1" lang="en" sz="1200">
                          <a:solidFill>
                            <a:schemeClr val="dk1"/>
                          </a:solidFill>
                          <a:latin typeface="Comic Sans MS"/>
                          <a:ea typeface="Comic Sans MS"/>
                          <a:cs typeface="Comic Sans MS"/>
                          <a:sym typeface="Comic Sans MS"/>
                        </a:rPr>
                        <a:t>Demonstrates </a:t>
                      </a:r>
                      <a:endParaRPr b="1" sz="12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b="1" lang="en" sz="1200">
                          <a:solidFill>
                            <a:schemeClr val="dk1"/>
                          </a:solidFill>
                          <a:latin typeface="Comic Sans MS"/>
                          <a:ea typeface="Comic Sans MS"/>
                          <a:cs typeface="Comic Sans MS"/>
                          <a:sym typeface="Comic Sans MS"/>
                        </a:rPr>
                        <a:t>Initiative</a:t>
                      </a:r>
                      <a:r>
                        <a:rPr lang="en" sz="1100">
                          <a:solidFill>
                            <a:schemeClr val="dk1"/>
                          </a:solidFill>
                          <a:latin typeface="Comic Sans MS"/>
                          <a:ea typeface="Comic Sans MS"/>
                          <a:cs typeface="Comic Sans MS"/>
                          <a:sym typeface="Comic Sans MS"/>
                        </a:rPr>
                        <a:t> </a:t>
                      </a:r>
                      <a:endParaRPr>
                        <a:latin typeface="Comic Sans MS"/>
                        <a:ea typeface="Comic Sans MS"/>
                        <a:cs typeface="Comic Sans MS"/>
                        <a:sym typeface="Comic Sans MS"/>
                      </a:endParaRPr>
                    </a:p>
                  </a:txBody>
                  <a:tcPr marT="91425" marB="91425" marR="91425" marL="91425"/>
                </a:tc>
                <a:tc>
                  <a:txBody>
                    <a:bodyPr/>
                    <a:lstStyle/>
                    <a:p>
                      <a:pPr indent="-285750" lvl="0" marL="457200" rtl="0" algn="l">
                        <a:lnSpc>
                          <a:spcPct val="115000"/>
                        </a:lnSpc>
                        <a:spcBef>
                          <a:spcPts val="1200"/>
                        </a:spcBef>
                        <a:spcAft>
                          <a:spcPts val="0"/>
                        </a:spcAft>
                        <a:buClr>
                          <a:schemeClr val="dk1"/>
                        </a:buClr>
                        <a:buSzPts val="900"/>
                        <a:buFont typeface="Comic Sans MS"/>
                        <a:buChar char="●"/>
                      </a:pPr>
                      <a:r>
                        <a:rPr lang="en" sz="900">
                          <a:solidFill>
                            <a:schemeClr val="dk1"/>
                          </a:solidFill>
                          <a:latin typeface="Comic Sans MS"/>
                          <a:ea typeface="Comic Sans MS"/>
                          <a:cs typeface="Comic Sans MS"/>
                          <a:sym typeface="Comic Sans MS"/>
                        </a:rPr>
                        <a:t>Takes appropriate academic risks </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 sz="900">
                          <a:solidFill>
                            <a:schemeClr val="dk1"/>
                          </a:solidFill>
                          <a:latin typeface="Comic Sans MS"/>
                          <a:ea typeface="Comic Sans MS"/>
                          <a:cs typeface="Comic Sans MS"/>
                          <a:sym typeface="Comic Sans MS"/>
                        </a:rPr>
                        <a:t>Begins task without prompting</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 sz="900">
                          <a:solidFill>
                            <a:schemeClr val="dk1"/>
                          </a:solidFill>
                          <a:latin typeface="Comic Sans MS"/>
                          <a:ea typeface="Comic Sans MS"/>
                          <a:cs typeface="Comic Sans MS"/>
                          <a:sym typeface="Comic Sans MS"/>
                        </a:rPr>
                        <a:t>Demonstrates self-advocacy </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 sz="900">
                          <a:solidFill>
                            <a:schemeClr val="dk1"/>
                          </a:solidFill>
                          <a:latin typeface="Comic Sans MS"/>
                          <a:ea typeface="Comic Sans MS"/>
                          <a:cs typeface="Comic Sans MS"/>
                          <a:sym typeface="Comic Sans MS"/>
                        </a:rPr>
                        <a:t>Uses technology to demonstrate learning</a:t>
                      </a:r>
                      <a:endParaRPr sz="900">
                        <a:solidFill>
                          <a:schemeClr val="dk1"/>
                        </a:solidFill>
                        <a:latin typeface="Comic Sans MS"/>
                        <a:ea typeface="Comic Sans MS"/>
                        <a:cs typeface="Comic Sans MS"/>
                        <a:sym typeface="Comic Sans MS"/>
                      </a:endParaRPr>
                    </a:p>
                    <a:p>
                      <a:pPr indent="-285750" lvl="0" marL="457200" rtl="0" algn="l">
                        <a:lnSpc>
                          <a:spcPct val="115000"/>
                        </a:lnSpc>
                        <a:spcBef>
                          <a:spcPts val="0"/>
                        </a:spcBef>
                        <a:spcAft>
                          <a:spcPts val="0"/>
                        </a:spcAft>
                        <a:buClr>
                          <a:schemeClr val="dk1"/>
                        </a:buClr>
                        <a:buSzPts val="900"/>
                        <a:buFont typeface="Comic Sans MS"/>
                        <a:buChar char="●"/>
                      </a:pPr>
                      <a:r>
                        <a:rPr lang="en" sz="900">
                          <a:solidFill>
                            <a:schemeClr val="dk1"/>
                          </a:solidFill>
                          <a:latin typeface="Comic Sans MS"/>
                          <a:ea typeface="Comic Sans MS"/>
                          <a:cs typeface="Comic Sans MS"/>
                          <a:sym typeface="Comic Sans MS"/>
                        </a:rPr>
                        <a:t>Selects appropriate tool(s) for the task</a:t>
                      </a:r>
                      <a:endParaRPr sz="900">
                        <a:solidFill>
                          <a:schemeClr val="dk1"/>
                        </a:solidFill>
                        <a:latin typeface="Comic Sans MS"/>
                        <a:ea typeface="Comic Sans MS"/>
                        <a:cs typeface="Comic Sans MS"/>
                        <a:sym typeface="Comic Sans MS"/>
                      </a:endParaRPr>
                    </a:p>
                    <a:p>
                      <a:pPr indent="-285750" lvl="0" marL="457200" rtl="0" algn="l">
                        <a:spcBef>
                          <a:spcPts val="0"/>
                        </a:spcBef>
                        <a:spcAft>
                          <a:spcPts val="0"/>
                        </a:spcAft>
                        <a:buClr>
                          <a:schemeClr val="dk1"/>
                        </a:buClr>
                        <a:buSzPts val="900"/>
                        <a:buChar char="●"/>
                      </a:pPr>
                      <a:r>
                        <a:rPr lang="en" sz="900">
                          <a:solidFill>
                            <a:schemeClr val="dk1"/>
                          </a:solidFill>
                          <a:latin typeface="Comic Sans MS"/>
                          <a:ea typeface="Comic Sans MS"/>
                          <a:cs typeface="Comic Sans MS"/>
                          <a:sym typeface="Comic Sans MS"/>
                        </a:rPr>
                        <a:t>Seeks to improve work </a:t>
                      </a:r>
                      <a:endParaRPr sz="900">
                        <a:latin typeface="Comic Sans MS"/>
                        <a:ea typeface="Comic Sans MS"/>
                        <a:cs typeface="Comic Sans MS"/>
                        <a:sym typeface="Comic Sans MS"/>
                      </a:endParaRPr>
                    </a:p>
                  </a:txBody>
                  <a:tcPr marT="91425" marB="91425" marR="91425" marL="91425"/>
                </a:tc>
              </a:tr>
            </a:tbl>
          </a:graphicData>
        </a:graphic>
      </p:graphicFrame>
      <p:sp>
        <p:nvSpPr>
          <p:cNvPr id="324" name="Google Shape;324;p27"/>
          <p:cNvSpPr txBox="1"/>
          <p:nvPr/>
        </p:nvSpPr>
        <p:spPr>
          <a:xfrm>
            <a:off x="4584575" y="2212350"/>
            <a:ext cx="6554400" cy="76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Varela Round"/>
              <a:ea typeface="Varela Round"/>
              <a:cs typeface="Varela Round"/>
              <a:sym typeface="Varela Roun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28"/>
          <p:cNvSpPr txBox="1"/>
          <p:nvPr/>
        </p:nvSpPr>
        <p:spPr>
          <a:xfrm>
            <a:off x="1370675" y="700525"/>
            <a:ext cx="6639600" cy="3899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latin typeface="Comic Sans MS"/>
                <a:ea typeface="Comic Sans MS"/>
                <a:cs typeface="Comic Sans MS"/>
                <a:sym typeface="Comic Sans MS"/>
              </a:rPr>
              <a:t>Your children have worked hard ALL day long.  </a:t>
            </a:r>
            <a:endParaRPr sz="1800">
              <a:latin typeface="Comic Sans MS"/>
              <a:ea typeface="Comic Sans MS"/>
              <a:cs typeface="Comic Sans MS"/>
              <a:sym typeface="Comic Sans MS"/>
            </a:endParaRPr>
          </a:p>
          <a:p>
            <a:pPr indent="0" lvl="0" marL="0" rtl="0" algn="l">
              <a:lnSpc>
                <a:spcPct val="150000"/>
              </a:lnSpc>
              <a:spcBef>
                <a:spcPts val="0"/>
              </a:spcBef>
              <a:spcAft>
                <a:spcPts val="0"/>
              </a:spcAft>
              <a:buNone/>
            </a:pPr>
            <a:r>
              <a:t/>
            </a:r>
            <a:endParaRPr sz="1800">
              <a:latin typeface="Comic Sans MS"/>
              <a:ea typeface="Comic Sans MS"/>
              <a:cs typeface="Comic Sans MS"/>
              <a:sym typeface="Comic Sans MS"/>
            </a:endParaRPr>
          </a:p>
          <a:p>
            <a:pPr indent="0" lvl="0" marL="0" rtl="0" algn="l">
              <a:lnSpc>
                <a:spcPct val="150000"/>
              </a:lnSpc>
              <a:spcBef>
                <a:spcPts val="0"/>
              </a:spcBef>
              <a:spcAft>
                <a:spcPts val="0"/>
              </a:spcAft>
              <a:buNone/>
            </a:pPr>
            <a:r>
              <a:rPr lang="en" sz="1800">
                <a:latin typeface="Comic Sans MS"/>
                <a:ea typeface="Comic Sans MS"/>
                <a:cs typeface="Comic Sans MS"/>
                <a:sym typeface="Comic Sans MS"/>
              </a:rPr>
              <a:t>We don’t want you to go through the “homework battle.” </a:t>
            </a:r>
            <a:endParaRPr sz="1800">
              <a:latin typeface="Comic Sans MS"/>
              <a:ea typeface="Comic Sans MS"/>
              <a:cs typeface="Comic Sans MS"/>
              <a:sym typeface="Comic Sans MS"/>
            </a:endParaRPr>
          </a:p>
          <a:p>
            <a:pPr indent="0" lvl="0" marL="0" rtl="0" algn="l">
              <a:lnSpc>
                <a:spcPct val="150000"/>
              </a:lnSpc>
              <a:spcBef>
                <a:spcPts val="0"/>
              </a:spcBef>
              <a:spcAft>
                <a:spcPts val="0"/>
              </a:spcAft>
              <a:buNone/>
            </a:pPr>
            <a:r>
              <a:t/>
            </a:r>
            <a:endParaRPr sz="1800">
              <a:latin typeface="Comic Sans MS"/>
              <a:ea typeface="Comic Sans MS"/>
              <a:cs typeface="Comic Sans MS"/>
              <a:sym typeface="Comic Sans MS"/>
            </a:endParaRPr>
          </a:p>
          <a:p>
            <a:pPr indent="0" lvl="0" marL="0" rtl="0" algn="l">
              <a:lnSpc>
                <a:spcPct val="150000"/>
              </a:lnSpc>
              <a:spcBef>
                <a:spcPts val="0"/>
              </a:spcBef>
              <a:spcAft>
                <a:spcPts val="0"/>
              </a:spcAft>
              <a:buNone/>
            </a:pPr>
            <a:r>
              <a:rPr lang="en" sz="1800">
                <a:latin typeface="Comic Sans MS"/>
                <a:ea typeface="Comic Sans MS"/>
                <a:cs typeface="Comic Sans MS"/>
                <a:sym typeface="Comic Sans MS"/>
              </a:rPr>
              <a:t>SO, we are encouraging….</a:t>
            </a:r>
            <a:endParaRPr sz="1800">
              <a:latin typeface="Comic Sans MS"/>
              <a:ea typeface="Comic Sans MS"/>
              <a:cs typeface="Comic Sans MS"/>
              <a:sym typeface="Comic Sans MS"/>
            </a:endParaRPr>
          </a:p>
          <a:p>
            <a:pPr indent="0" lvl="0" marL="0" rtl="0" algn="l">
              <a:lnSpc>
                <a:spcPct val="150000"/>
              </a:lnSpc>
              <a:spcBef>
                <a:spcPts val="0"/>
              </a:spcBef>
              <a:spcAft>
                <a:spcPts val="0"/>
              </a:spcAft>
              <a:buNone/>
            </a:pPr>
            <a:r>
              <a:t/>
            </a:r>
            <a:endParaRPr sz="1800">
              <a:latin typeface="Comic Sans MS"/>
              <a:ea typeface="Comic Sans MS"/>
              <a:cs typeface="Comic Sans MS"/>
              <a:sym typeface="Comic Sans MS"/>
            </a:endParaRPr>
          </a:p>
        </p:txBody>
      </p:sp>
      <p:pic>
        <p:nvPicPr>
          <p:cNvPr id="330" name="Google Shape;330;p28"/>
          <p:cNvPicPr preferRelativeResize="0"/>
          <p:nvPr/>
        </p:nvPicPr>
        <p:blipFill>
          <a:blip r:embed="rId3">
            <a:alphaModFix/>
          </a:blip>
          <a:stretch>
            <a:fillRect/>
          </a:stretch>
        </p:blipFill>
        <p:spPr>
          <a:xfrm>
            <a:off x="3286988" y="3483775"/>
            <a:ext cx="2028825" cy="1219200"/>
          </a:xfrm>
          <a:prstGeom prst="rect">
            <a:avLst/>
          </a:prstGeom>
          <a:noFill/>
          <a:ln>
            <a:noFill/>
          </a:ln>
        </p:spPr>
      </p:pic>
      <p:sp>
        <p:nvSpPr>
          <p:cNvPr id="331" name="Google Shape;331;p28"/>
          <p:cNvSpPr txBox="1"/>
          <p:nvPr/>
        </p:nvSpPr>
        <p:spPr>
          <a:xfrm>
            <a:off x="4200225" y="1952525"/>
            <a:ext cx="3000000" cy="148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200">
                <a:solidFill>
                  <a:srgbClr val="9D22CC"/>
                </a:solidFill>
                <a:latin typeface="Permanent Marker"/>
                <a:ea typeface="Permanent Marker"/>
                <a:cs typeface="Permanent Marker"/>
                <a:sym typeface="Permanent Marker"/>
              </a:rPr>
              <a:t>PLAY</a:t>
            </a:r>
            <a:endParaRPr/>
          </a:p>
        </p:txBody>
      </p:sp>
      <p:sp>
        <p:nvSpPr>
          <p:cNvPr id="332" name="Google Shape;332;p28"/>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29"/>
          <p:cNvSpPr txBox="1"/>
          <p:nvPr/>
        </p:nvSpPr>
        <p:spPr>
          <a:xfrm>
            <a:off x="3743175" y="1209375"/>
            <a:ext cx="4188900" cy="26133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1100"/>
              </a:spcBef>
              <a:spcAft>
                <a:spcPts val="0"/>
              </a:spcAft>
              <a:buNone/>
            </a:pPr>
            <a:r>
              <a:t/>
            </a:r>
            <a:endParaRPr sz="1800">
              <a:solidFill>
                <a:srgbClr val="404040"/>
              </a:solidFill>
              <a:latin typeface="Comic Sans MS"/>
              <a:ea typeface="Comic Sans MS"/>
              <a:cs typeface="Comic Sans MS"/>
              <a:sym typeface="Comic Sans MS"/>
            </a:endParaRPr>
          </a:p>
          <a:p>
            <a:pPr indent="-342900" lvl="0" marL="457200" rtl="0" algn="l">
              <a:lnSpc>
                <a:spcPct val="150000"/>
              </a:lnSpc>
              <a:spcBef>
                <a:spcPts val="1100"/>
              </a:spcBef>
              <a:spcAft>
                <a:spcPts val="0"/>
              </a:spcAft>
              <a:buClr>
                <a:srgbClr val="404040"/>
              </a:buClr>
              <a:buSzPts val="1800"/>
              <a:buFont typeface="Comic Sans MS"/>
              <a:buChar char="👀"/>
            </a:pPr>
            <a:r>
              <a:rPr lang="en" sz="1800">
                <a:solidFill>
                  <a:srgbClr val="404040"/>
                </a:solidFill>
                <a:latin typeface="Comic Sans MS"/>
                <a:ea typeface="Comic Sans MS"/>
                <a:cs typeface="Comic Sans MS"/>
                <a:sym typeface="Comic Sans MS"/>
              </a:rPr>
              <a:t>Math paper/math facts (8-10 min.) M/W</a:t>
            </a:r>
            <a:endParaRPr sz="1800">
              <a:solidFill>
                <a:srgbClr val="404040"/>
              </a:solidFill>
              <a:latin typeface="Comic Sans MS"/>
              <a:ea typeface="Comic Sans MS"/>
              <a:cs typeface="Comic Sans MS"/>
              <a:sym typeface="Comic Sans MS"/>
            </a:endParaRPr>
          </a:p>
          <a:p>
            <a:pPr indent="0" lvl="0" marL="0" rtl="0" algn="l">
              <a:lnSpc>
                <a:spcPct val="150000"/>
              </a:lnSpc>
              <a:spcBef>
                <a:spcPts val="1100"/>
              </a:spcBef>
              <a:spcAft>
                <a:spcPts val="0"/>
              </a:spcAft>
              <a:buNone/>
            </a:pPr>
            <a:r>
              <a:t/>
            </a:r>
            <a:endParaRPr sz="1800">
              <a:solidFill>
                <a:srgbClr val="404040"/>
              </a:solidFill>
              <a:latin typeface="Comic Sans MS"/>
              <a:ea typeface="Comic Sans MS"/>
              <a:cs typeface="Comic Sans MS"/>
              <a:sym typeface="Comic Sans MS"/>
            </a:endParaRPr>
          </a:p>
          <a:p>
            <a:pPr indent="-342900" lvl="0" marL="457200" rtl="0" algn="l">
              <a:lnSpc>
                <a:spcPct val="150000"/>
              </a:lnSpc>
              <a:spcBef>
                <a:spcPts val="1100"/>
              </a:spcBef>
              <a:spcAft>
                <a:spcPts val="0"/>
              </a:spcAft>
              <a:buClr>
                <a:srgbClr val="404040"/>
              </a:buClr>
              <a:buSzPts val="1800"/>
              <a:buFont typeface="Comic Sans MS"/>
              <a:buChar char="👀"/>
            </a:pPr>
            <a:r>
              <a:rPr lang="en" sz="1800">
                <a:solidFill>
                  <a:srgbClr val="404040"/>
                </a:solidFill>
                <a:latin typeface="Comic Sans MS"/>
                <a:ea typeface="Comic Sans MS"/>
                <a:cs typeface="Comic Sans MS"/>
                <a:sym typeface="Comic Sans MS"/>
              </a:rPr>
              <a:t>Read (8-10 min.)T/Th</a:t>
            </a:r>
            <a:endParaRPr sz="1800">
              <a:solidFill>
                <a:srgbClr val="404040"/>
              </a:solidFill>
              <a:latin typeface="Comic Sans MS"/>
              <a:ea typeface="Comic Sans MS"/>
              <a:cs typeface="Comic Sans MS"/>
              <a:sym typeface="Comic Sans MS"/>
            </a:endParaRPr>
          </a:p>
          <a:p>
            <a:pPr indent="0" lvl="0" marL="457200" rtl="0" algn="l">
              <a:lnSpc>
                <a:spcPct val="150000"/>
              </a:lnSpc>
              <a:spcBef>
                <a:spcPts val="1100"/>
              </a:spcBef>
              <a:spcAft>
                <a:spcPts val="0"/>
              </a:spcAft>
              <a:buNone/>
            </a:pPr>
            <a:r>
              <a:t/>
            </a:r>
            <a:endParaRPr sz="1800">
              <a:solidFill>
                <a:srgbClr val="404040"/>
              </a:solidFill>
              <a:latin typeface="Comic Sans MS"/>
              <a:ea typeface="Comic Sans MS"/>
              <a:cs typeface="Comic Sans MS"/>
              <a:sym typeface="Comic Sans MS"/>
            </a:endParaRPr>
          </a:p>
        </p:txBody>
      </p:sp>
      <p:pic>
        <p:nvPicPr>
          <p:cNvPr id="338" name="Google Shape;338;p29"/>
          <p:cNvPicPr preferRelativeResize="0"/>
          <p:nvPr/>
        </p:nvPicPr>
        <p:blipFill>
          <a:blip r:embed="rId3">
            <a:alphaModFix/>
          </a:blip>
          <a:stretch>
            <a:fillRect/>
          </a:stretch>
        </p:blipFill>
        <p:spPr>
          <a:xfrm>
            <a:off x="662700" y="584950"/>
            <a:ext cx="2866877" cy="2921652"/>
          </a:xfrm>
          <a:prstGeom prst="rect">
            <a:avLst/>
          </a:prstGeom>
          <a:noFill/>
          <a:ln>
            <a:noFill/>
          </a:ln>
        </p:spPr>
      </p:pic>
      <p:sp>
        <p:nvSpPr>
          <p:cNvPr id="339" name="Google Shape;339;p29"/>
          <p:cNvSpPr txBox="1"/>
          <p:nvPr/>
        </p:nvSpPr>
        <p:spPr>
          <a:xfrm>
            <a:off x="878875" y="2148150"/>
            <a:ext cx="2434500" cy="84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solidFill>
                  <a:srgbClr val="FFFFFF"/>
                </a:solidFill>
                <a:latin typeface="Happy Monkey"/>
                <a:ea typeface="Happy Monkey"/>
                <a:cs typeface="Happy Monkey"/>
                <a:sym typeface="Happy Monkey"/>
              </a:rPr>
              <a:t>Homework</a:t>
            </a:r>
            <a:endParaRPr sz="3200">
              <a:solidFill>
                <a:srgbClr val="FFFFFF"/>
              </a:solidFill>
              <a:latin typeface="Happy Monkey"/>
              <a:ea typeface="Happy Monkey"/>
              <a:cs typeface="Happy Monkey"/>
              <a:sym typeface="Happy Monkey"/>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30"/>
          <p:cNvSpPr txBox="1"/>
          <p:nvPr/>
        </p:nvSpPr>
        <p:spPr>
          <a:xfrm>
            <a:off x="2599150" y="143675"/>
            <a:ext cx="3742800" cy="9699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None/>
            </a:pPr>
            <a:r>
              <a:rPr b="1" lang="en" sz="4000">
                <a:solidFill>
                  <a:srgbClr val="E8004C"/>
                </a:solidFill>
                <a:latin typeface="Happy Monkey"/>
                <a:ea typeface="Happy Monkey"/>
                <a:cs typeface="Happy Monkey"/>
                <a:sym typeface="Happy Monkey"/>
              </a:rPr>
              <a:t>CLASS DOJO</a:t>
            </a:r>
            <a:endParaRPr b="1" sz="4000">
              <a:solidFill>
                <a:srgbClr val="E8004C"/>
              </a:solidFill>
              <a:latin typeface="Happy Monkey"/>
              <a:ea typeface="Happy Monkey"/>
              <a:cs typeface="Happy Monkey"/>
              <a:sym typeface="Happy Monkey"/>
            </a:endParaRPr>
          </a:p>
        </p:txBody>
      </p:sp>
      <p:sp>
        <p:nvSpPr>
          <p:cNvPr id="345" name="Google Shape;345;p30"/>
          <p:cNvSpPr txBox="1"/>
          <p:nvPr/>
        </p:nvSpPr>
        <p:spPr>
          <a:xfrm>
            <a:off x="1536700" y="1466290"/>
            <a:ext cx="5867400" cy="9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2400" u="sng">
                <a:solidFill>
                  <a:srgbClr val="FB4AB6"/>
                </a:solidFill>
                <a:latin typeface="Poppins"/>
                <a:ea typeface="Poppins"/>
                <a:cs typeface="Poppins"/>
                <a:sym typeface="Poppins"/>
                <a:hlinkClick r:id="rId3"/>
              </a:rPr>
              <a:t>What is Class Dojo?</a:t>
            </a:r>
            <a:endParaRPr>
              <a:latin typeface="Poppins"/>
              <a:ea typeface="Poppins"/>
              <a:cs typeface="Poppins"/>
              <a:sym typeface="Poppins"/>
            </a:endParaRPr>
          </a:p>
          <a:p>
            <a:pPr indent="0" lvl="0" marL="0" marR="0" rtl="0" algn="ctr">
              <a:spcBef>
                <a:spcPts val="0"/>
              </a:spcBef>
              <a:spcAft>
                <a:spcPts val="0"/>
              </a:spcAft>
              <a:buNone/>
            </a:pPr>
            <a:r>
              <a:t/>
            </a:r>
            <a:endParaRPr sz="2400">
              <a:solidFill>
                <a:srgbClr val="000000"/>
              </a:solidFill>
              <a:latin typeface="Questrial"/>
              <a:ea typeface="Questrial"/>
              <a:cs typeface="Questrial"/>
              <a:sym typeface="Questrial"/>
            </a:endParaRPr>
          </a:p>
          <a:p>
            <a:pPr indent="0" lvl="0" marL="0" marR="0" rtl="0" algn="ctr">
              <a:spcBef>
                <a:spcPts val="0"/>
              </a:spcBef>
              <a:spcAft>
                <a:spcPts val="0"/>
              </a:spcAft>
              <a:buNone/>
            </a:pPr>
            <a:r>
              <a:t/>
            </a:r>
            <a:endParaRPr sz="2400">
              <a:solidFill>
                <a:srgbClr val="000000"/>
              </a:solidFill>
              <a:latin typeface="Questrial"/>
              <a:ea typeface="Questrial"/>
              <a:cs typeface="Questrial"/>
              <a:sym typeface="Questrial"/>
            </a:endParaRPr>
          </a:p>
        </p:txBody>
      </p:sp>
      <p:sp>
        <p:nvSpPr>
          <p:cNvPr id="346" name="Google Shape;346;p30"/>
          <p:cNvSpPr txBox="1"/>
          <p:nvPr/>
        </p:nvSpPr>
        <p:spPr>
          <a:xfrm>
            <a:off x="1143000" y="2057076"/>
            <a:ext cx="6975600" cy="1663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2400">
                <a:solidFill>
                  <a:srgbClr val="0070C0"/>
                </a:solidFill>
                <a:latin typeface="Comic Sans MS"/>
                <a:ea typeface="Comic Sans MS"/>
                <a:cs typeface="Comic Sans MS"/>
                <a:sym typeface="Comic Sans MS"/>
              </a:rPr>
              <a:t>Class Dojo helps teachers positively encourage students in class, easily communicate with parents, and empower students by promoting positive feedback.</a:t>
            </a:r>
            <a:endParaRPr sz="2400">
              <a:solidFill>
                <a:srgbClr val="0070C0"/>
              </a:solidFill>
              <a:latin typeface="Comic Sans MS"/>
              <a:ea typeface="Comic Sans MS"/>
              <a:cs typeface="Comic Sans MS"/>
              <a:sym typeface="Comic Sans MS"/>
            </a:endParaRPr>
          </a:p>
        </p:txBody>
      </p:sp>
      <p:pic>
        <p:nvPicPr>
          <p:cNvPr id="347" name="Google Shape;347;p30"/>
          <p:cNvPicPr preferRelativeResize="0"/>
          <p:nvPr/>
        </p:nvPicPr>
        <p:blipFill>
          <a:blip r:embed="rId4">
            <a:alphaModFix/>
          </a:blip>
          <a:stretch>
            <a:fillRect/>
          </a:stretch>
        </p:blipFill>
        <p:spPr>
          <a:xfrm>
            <a:off x="1143000" y="201300"/>
            <a:ext cx="993175" cy="1162625"/>
          </a:xfrm>
          <a:prstGeom prst="rect">
            <a:avLst/>
          </a:prstGeom>
          <a:noFill/>
          <a:ln>
            <a:noFill/>
          </a:ln>
        </p:spPr>
      </p:pic>
      <p:pic>
        <p:nvPicPr>
          <p:cNvPr id="348" name="Google Shape;348;p30"/>
          <p:cNvPicPr preferRelativeResize="0"/>
          <p:nvPr/>
        </p:nvPicPr>
        <p:blipFill rotWithShape="1">
          <a:blip r:embed="rId5">
            <a:alphaModFix/>
          </a:blip>
          <a:srcRect b="0" l="0" r="0" t="0"/>
          <a:stretch/>
        </p:blipFill>
        <p:spPr>
          <a:xfrm>
            <a:off x="6241102" y="3416351"/>
            <a:ext cx="2472600" cy="1489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pic>
        <p:nvPicPr>
          <p:cNvPr id="353" name="Google Shape;353;p31"/>
          <p:cNvPicPr preferRelativeResize="0"/>
          <p:nvPr/>
        </p:nvPicPr>
        <p:blipFill>
          <a:blip r:embed="rId3">
            <a:alphaModFix/>
          </a:blip>
          <a:stretch>
            <a:fillRect/>
          </a:stretch>
        </p:blipFill>
        <p:spPr>
          <a:xfrm>
            <a:off x="309075" y="1419263"/>
            <a:ext cx="2447650" cy="2615450"/>
          </a:xfrm>
          <a:prstGeom prst="rect">
            <a:avLst/>
          </a:prstGeom>
          <a:noFill/>
          <a:ln>
            <a:noFill/>
          </a:ln>
        </p:spPr>
      </p:pic>
      <p:pic>
        <p:nvPicPr>
          <p:cNvPr id="354" name="Google Shape;354;p31"/>
          <p:cNvPicPr preferRelativeResize="0"/>
          <p:nvPr/>
        </p:nvPicPr>
        <p:blipFill>
          <a:blip r:embed="rId4">
            <a:alphaModFix/>
          </a:blip>
          <a:stretch>
            <a:fillRect/>
          </a:stretch>
        </p:blipFill>
        <p:spPr>
          <a:xfrm>
            <a:off x="6387275" y="1354799"/>
            <a:ext cx="2447650" cy="2679900"/>
          </a:xfrm>
          <a:prstGeom prst="rect">
            <a:avLst/>
          </a:prstGeom>
          <a:noFill/>
          <a:ln>
            <a:noFill/>
          </a:ln>
        </p:spPr>
      </p:pic>
      <p:sp>
        <p:nvSpPr>
          <p:cNvPr id="355" name="Google Shape;355;p31"/>
          <p:cNvSpPr txBox="1"/>
          <p:nvPr/>
        </p:nvSpPr>
        <p:spPr>
          <a:xfrm>
            <a:off x="309075" y="188600"/>
            <a:ext cx="8211600" cy="80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BA11FF"/>
                </a:solidFill>
                <a:latin typeface="Happy Monkey"/>
                <a:ea typeface="Happy Monkey"/>
                <a:cs typeface="Happy Monkey"/>
                <a:sym typeface="Happy Monkey"/>
              </a:rPr>
              <a:t>Please be “Minionful”/mindful</a:t>
            </a:r>
            <a:endParaRPr b="1" sz="3600">
              <a:solidFill>
                <a:srgbClr val="BA11FF"/>
              </a:solidFill>
              <a:latin typeface="Happy Monkey"/>
              <a:ea typeface="Happy Monkey"/>
              <a:cs typeface="Happy Monkey"/>
              <a:sym typeface="Happy Monkey"/>
            </a:endParaRPr>
          </a:p>
        </p:txBody>
      </p:sp>
      <p:sp>
        <p:nvSpPr>
          <p:cNvPr id="356" name="Google Shape;356;p31"/>
          <p:cNvSpPr txBox="1"/>
          <p:nvPr/>
        </p:nvSpPr>
        <p:spPr>
          <a:xfrm>
            <a:off x="3031200" y="1823100"/>
            <a:ext cx="3086100" cy="180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2FAD4C"/>
                </a:solidFill>
                <a:latin typeface="Comic Sans MS"/>
                <a:ea typeface="Comic Sans MS"/>
                <a:cs typeface="Comic Sans MS"/>
                <a:sym typeface="Comic Sans MS"/>
              </a:rPr>
              <a:t>First Graders are constantly learning!</a:t>
            </a:r>
            <a:endParaRPr sz="3000">
              <a:solidFill>
                <a:srgbClr val="2FAD4C"/>
              </a:solidFill>
              <a:latin typeface="Comic Sans MS"/>
              <a:ea typeface="Comic Sans MS"/>
              <a:cs typeface="Comic Sans MS"/>
              <a:sym typeface="Comic Sans M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14"/>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03" name="Google Shape;203;p14"/>
          <p:cNvSpPr txBox="1"/>
          <p:nvPr/>
        </p:nvSpPr>
        <p:spPr>
          <a:xfrm>
            <a:off x="1891975" y="836275"/>
            <a:ext cx="5439000" cy="330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Varela Round"/>
              <a:ea typeface="Varela Round"/>
              <a:cs typeface="Varela Round"/>
              <a:sym typeface="Varela Round"/>
            </a:endParaRPr>
          </a:p>
        </p:txBody>
      </p:sp>
      <p:pic>
        <p:nvPicPr>
          <p:cNvPr id="204" name="Google Shape;204;p14"/>
          <p:cNvPicPr preferRelativeResize="0"/>
          <p:nvPr/>
        </p:nvPicPr>
        <p:blipFill>
          <a:blip r:embed="rId3">
            <a:alphaModFix/>
          </a:blip>
          <a:stretch>
            <a:fillRect/>
          </a:stretch>
        </p:blipFill>
        <p:spPr>
          <a:xfrm>
            <a:off x="1332475" y="1017852"/>
            <a:ext cx="6923450" cy="3107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32"/>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62" name="Google Shape;362;p32"/>
          <p:cNvSpPr txBox="1"/>
          <p:nvPr/>
        </p:nvSpPr>
        <p:spPr>
          <a:xfrm>
            <a:off x="2989925" y="309350"/>
            <a:ext cx="4003200" cy="748200"/>
          </a:xfrm>
          <a:prstGeom prst="rect">
            <a:avLst/>
          </a:prstGeom>
          <a:solidFill>
            <a:srgbClr val="A4C2F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000">
                <a:solidFill>
                  <a:srgbClr val="212121"/>
                </a:solidFill>
                <a:latin typeface="Happy Monkey"/>
                <a:ea typeface="Happy Monkey"/>
                <a:cs typeface="Happy Monkey"/>
                <a:sym typeface="Happy Monkey"/>
              </a:rPr>
              <a:t>Agenda Book</a:t>
            </a:r>
            <a:endParaRPr b="1" sz="4000">
              <a:solidFill>
                <a:srgbClr val="212121"/>
              </a:solidFill>
              <a:latin typeface="Happy Monkey"/>
              <a:ea typeface="Happy Monkey"/>
              <a:cs typeface="Happy Monkey"/>
              <a:sym typeface="Happy Monkey"/>
            </a:endParaRPr>
          </a:p>
        </p:txBody>
      </p:sp>
      <p:sp>
        <p:nvSpPr>
          <p:cNvPr id="363" name="Google Shape;363;p32"/>
          <p:cNvSpPr txBox="1"/>
          <p:nvPr/>
        </p:nvSpPr>
        <p:spPr>
          <a:xfrm>
            <a:off x="5214050" y="1600325"/>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339734"/>
                </a:solidFill>
                <a:latin typeface="Comic Sans MS"/>
                <a:ea typeface="Comic Sans MS"/>
                <a:cs typeface="Comic Sans MS"/>
                <a:sym typeface="Comic Sans MS"/>
              </a:rPr>
              <a:t>Students will:</a:t>
            </a:r>
            <a:endParaRPr sz="1800">
              <a:solidFill>
                <a:srgbClr val="339734"/>
              </a:solidFill>
              <a:latin typeface="Comic Sans MS"/>
              <a:ea typeface="Comic Sans MS"/>
              <a:cs typeface="Comic Sans MS"/>
              <a:sym typeface="Comic Sans MS"/>
            </a:endParaRPr>
          </a:p>
          <a:p>
            <a:pPr indent="0" lvl="0" marL="0" rtl="0" algn="l">
              <a:spcBef>
                <a:spcPts val="0"/>
              </a:spcBef>
              <a:spcAft>
                <a:spcPts val="0"/>
              </a:spcAft>
              <a:buNone/>
            </a:pPr>
            <a:r>
              <a:t/>
            </a:r>
            <a:endParaRPr sz="1800">
              <a:solidFill>
                <a:srgbClr val="339734"/>
              </a:solidFill>
              <a:latin typeface="Comic Sans MS"/>
              <a:ea typeface="Comic Sans MS"/>
              <a:cs typeface="Comic Sans MS"/>
              <a:sym typeface="Comic Sans MS"/>
            </a:endParaRPr>
          </a:p>
          <a:p>
            <a:pPr indent="-342900" lvl="0" marL="457200" rtl="0" algn="l">
              <a:spcBef>
                <a:spcPts val="0"/>
              </a:spcBef>
              <a:spcAft>
                <a:spcPts val="0"/>
              </a:spcAft>
              <a:buClr>
                <a:srgbClr val="434343"/>
              </a:buClr>
              <a:buSzPts val="1800"/>
              <a:buFont typeface="Comic Sans MS"/>
              <a:buChar char="📝"/>
            </a:pPr>
            <a:r>
              <a:rPr lang="en" sz="1800">
                <a:solidFill>
                  <a:srgbClr val="434343"/>
                </a:solidFill>
                <a:latin typeface="Comic Sans MS"/>
                <a:ea typeface="Comic Sans MS"/>
                <a:cs typeface="Comic Sans MS"/>
                <a:sym typeface="Comic Sans MS"/>
              </a:rPr>
              <a:t>Write homework assignments in on Monday</a:t>
            </a:r>
            <a:endParaRPr sz="1800">
              <a:solidFill>
                <a:srgbClr val="434343"/>
              </a:solidFill>
              <a:latin typeface="Comic Sans MS"/>
              <a:ea typeface="Comic Sans MS"/>
              <a:cs typeface="Comic Sans MS"/>
              <a:sym typeface="Comic Sans MS"/>
            </a:endParaRPr>
          </a:p>
          <a:p>
            <a:pPr indent="0" lvl="0" marL="0" rtl="0" algn="l">
              <a:spcBef>
                <a:spcPts val="0"/>
              </a:spcBef>
              <a:spcAft>
                <a:spcPts val="0"/>
              </a:spcAft>
              <a:buNone/>
            </a:pPr>
            <a:r>
              <a:t/>
            </a:r>
            <a:endParaRPr sz="1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1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1800">
                <a:solidFill>
                  <a:srgbClr val="CC0000"/>
                </a:solidFill>
                <a:latin typeface="Comic Sans MS"/>
                <a:ea typeface="Comic Sans MS"/>
                <a:cs typeface="Comic Sans MS"/>
                <a:sym typeface="Comic Sans MS"/>
              </a:rPr>
              <a:t>Parents Should:</a:t>
            </a:r>
            <a:endParaRPr sz="1800">
              <a:solidFill>
                <a:srgbClr val="CC0000"/>
              </a:solidFill>
              <a:latin typeface="Comic Sans MS"/>
              <a:ea typeface="Comic Sans MS"/>
              <a:cs typeface="Comic Sans MS"/>
              <a:sym typeface="Comic Sans MS"/>
            </a:endParaRPr>
          </a:p>
          <a:p>
            <a:pPr indent="0" lvl="0" marL="0" rtl="0" algn="l">
              <a:spcBef>
                <a:spcPts val="0"/>
              </a:spcBef>
              <a:spcAft>
                <a:spcPts val="0"/>
              </a:spcAft>
              <a:buNone/>
            </a:pPr>
            <a:r>
              <a:t/>
            </a:r>
            <a:endParaRPr sz="1800">
              <a:solidFill>
                <a:schemeClr val="dk1"/>
              </a:solidFill>
              <a:latin typeface="Comic Sans MS"/>
              <a:ea typeface="Comic Sans MS"/>
              <a:cs typeface="Comic Sans MS"/>
              <a:sym typeface="Comic Sans MS"/>
            </a:endParaRPr>
          </a:p>
          <a:p>
            <a:pPr indent="-342900" lvl="0" marL="457200" rtl="0" algn="l">
              <a:spcBef>
                <a:spcPts val="0"/>
              </a:spcBef>
              <a:spcAft>
                <a:spcPts val="0"/>
              </a:spcAft>
              <a:buClr>
                <a:schemeClr val="dk1"/>
              </a:buClr>
              <a:buSzPts val="1800"/>
              <a:buFont typeface="Comic Sans MS"/>
              <a:buChar char="📝"/>
            </a:pPr>
            <a:r>
              <a:rPr lang="en" sz="1800">
                <a:solidFill>
                  <a:schemeClr val="dk1"/>
                </a:solidFill>
                <a:latin typeface="Comic Sans MS"/>
                <a:ea typeface="Comic Sans MS"/>
                <a:cs typeface="Comic Sans MS"/>
                <a:sym typeface="Comic Sans MS"/>
              </a:rPr>
              <a:t>Initial Nightly</a:t>
            </a:r>
            <a:endParaRPr sz="1800"/>
          </a:p>
        </p:txBody>
      </p:sp>
      <p:pic>
        <p:nvPicPr>
          <p:cNvPr id="364" name="Google Shape;364;p32"/>
          <p:cNvPicPr preferRelativeResize="0"/>
          <p:nvPr/>
        </p:nvPicPr>
        <p:blipFill>
          <a:blip r:embed="rId3">
            <a:alphaModFix/>
          </a:blip>
          <a:stretch>
            <a:fillRect/>
          </a:stretch>
        </p:blipFill>
        <p:spPr>
          <a:xfrm>
            <a:off x="2108950" y="1399325"/>
            <a:ext cx="2821225" cy="3278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33"/>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70" name="Google Shape;370;p33"/>
          <p:cNvSpPr txBox="1"/>
          <p:nvPr/>
        </p:nvSpPr>
        <p:spPr>
          <a:xfrm>
            <a:off x="337775" y="110025"/>
            <a:ext cx="8244900" cy="56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0000FF"/>
                </a:solidFill>
                <a:latin typeface="Happy Monkey"/>
                <a:ea typeface="Happy Monkey"/>
                <a:cs typeface="Happy Monkey"/>
                <a:sym typeface="Happy Monkey"/>
              </a:rPr>
              <a:t>Sample Page in Agenda Book</a:t>
            </a:r>
            <a:endParaRPr sz="3600">
              <a:solidFill>
                <a:srgbClr val="0000FF"/>
              </a:solidFill>
              <a:latin typeface="Happy Monkey"/>
              <a:ea typeface="Happy Monkey"/>
              <a:cs typeface="Happy Monkey"/>
              <a:sym typeface="Happy Monkey"/>
            </a:endParaRPr>
          </a:p>
        </p:txBody>
      </p:sp>
      <p:pic>
        <p:nvPicPr>
          <p:cNvPr id="371" name="Google Shape;371;p33"/>
          <p:cNvPicPr preferRelativeResize="0"/>
          <p:nvPr/>
        </p:nvPicPr>
        <p:blipFill>
          <a:blip r:embed="rId3">
            <a:alphaModFix/>
          </a:blip>
          <a:stretch>
            <a:fillRect/>
          </a:stretch>
        </p:blipFill>
        <p:spPr>
          <a:xfrm rot="10800000">
            <a:off x="1919798" y="797372"/>
            <a:ext cx="5546228" cy="4159678"/>
          </a:xfrm>
          <a:prstGeom prst="rect">
            <a:avLst/>
          </a:prstGeom>
          <a:noFill/>
          <a:ln>
            <a:noFill/>
          </a:ln>
        </p:spPr>
      </p:pic>
      <p:sp>
        <p:nvSpPr>
          <p:cNvPr id="372" name="Google Shape;372;p33"/>
          <p:cNvSpPr txBox="1"/>
          <p:nvPr/>
        </p:nvSpPr>
        <p:spPr>
          <a:xfrm>
            <a:off x="4927925" y="2179950"/>
            <a:ext cx="1120800" cy="11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51C75"/>
                </a:solidFill>
                <a:latin typeface="Poppins"/>
                <a:ea typeface="Poppins"/>
                <a:cs typeface="Poppins"/>
                <a:sym typeface="Poppins"/>
              </a:rPr>
              <a:t>Parents initial </a:t>
            </a:r>
            <a:endParaRPr sz="1800">
              <a:solidFill>
                <a:srgbClr val="351C75"/>
              </a:solidFill>
              <a:latin typeface="Poppins"/>
              <a:ea typeface="Poppins"/>
              <a:cs typeface="Poppins"/>
              <a:sym typeface="Poppins"/>
            </a:endParaRPr>
          </a:p>
          <a:p>
            <a:pPr indent="0" lvl="0" marL="0" rtl="0" algn="ctr">
              <a:spcBef>
                <a:spcPts val="0"/>
              </a:spcBef>
              <a:spcAft>
                <a:spcPts val="0"/>
              </a:spcAft>
              <a:buNone/>
            </a:pPr>
            <a:r>
              <a:rPr lang="en" sz="1800">
                <a:solidFill>
                  <a:srgbClr val="351C75"/>
                </a:solidFill>
                <a:latin typeface="Poppins"/>
                <a:ea typeface="Poppins"/>
                <a:cs typeface="Poppins"/>
                <a:sym typeface="Poppins"/>
              </a:rPr>
              <a:t>here </a:t>
            </a:r>
            <a:endParaRPr sz="1800">
              <a:solidFill>
                <a:srgbClr val="351C75"/>
              </a:solidFill>
              <a:latin typeface="Poppins"/>
              <a:ea typeface="Poppins"/>
              <a:cs typeface="Poppins"/>
              <a:sym typeface="Poppins"/>
            </a:endParaRPr>
          </a:p>
          <a:p>
            <a:pPr indent="0" lvl="0" marL="0" rtl="0" algn="ctr">
              <a:spcBef>
                <a:spcPts val="0"/>
              </a:spcBef>
              <a:spcAft>
                <a:spcPts val="0"/>
              </a:spcAft>
              <a:buNone/>
            </a:pPr>
            <a:r>
              <a:rPr lang="en" sz="1800">
                <a:solidFill>
                  <a:srgbClr val="351C75"/>
                </a:solidFill>
                <a:latin typeface="Poppins"/>
                <a:ea typeface="Poppins"/>
                <a:cs typeface="Poppins"/>
                <a:sym typeface="Poppins"/>
              </a:rPr>
              <a:t>nightly</a:t>
            </a:r>
            <a:endParaRPr>
              <a:solidFill>
                <a:srgbClr val="351C75"/>
              </a:solidFill>
            </a:endParaRPr>
          </a:p>
        </p:txBody>
      </p:sp>
      <p:sp>
        <p:nvSpPr>
          <p:cNvPr id="373" name="Google Shape;373;p33"/>
          <p:cNvSpPr txBox="1"/>
          <p:nvPr/>
        </p:nvSpPr>
        <p:spPr>
          <a:xfrm>
            <a:off x="2831450" y="2249475"/>
            <a:ext cx="1682700" cy="91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000FF"/>
                </a:solidFill>
                <a:latin typeface="Poppins"/>
                <a:ea typeface="Poppins"/>
                <a:cs typeface="Poppins"/>
                <a:sym typeface="Poppins"/>
              </a:rPr>
              <a:t>Homework will be written here</a:t>
            </a:r>
            <a:endParaRPr sz="1800">
              <a:solidFill>
                <a:srgbClr val="0000FF"/>
              </a:solidFill>
              <a:latin typeface="Poppins"/>
              <a:ea typeface="Poppins"/>
              <a:cs typeface="Poppins"/>
              <a:sym typeface="Poppins"/>
            </a:endParaRPr>
          </a:p>
        </p:txBody>
      </p:sp>
      <p:sp>
        <p:nvSpPr>
          <p:cNvPr id="374" name="Google Shape;374;p33"/>
          <p:cNvSpPr/>
          <p:nvPr/>
        </p:nvSpPr>
        <p:spPr>
          <a:xfrm>
            <a:off x="2595525" y="1866275"/>
            <a:ext cx="369900" cy="2207700"/>
          </a:xfrm>
          <a:prstGeom prst="upDown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3"/>
          <p:cNvSpPr/>
          <p:nvPr/>
        </p:nvSpPr>
        <p:spPr>
          <a:xfrm>
            <a:off x="5875975" y="1773350"/>
            <a:ext cx="369900" cy="2207700"/>
          </a:xfrm>
          <a:prstGeom prst="upDownArrow">
            <a:avLst>
              <a:gd fmla="val 50000" name="adj1"/>
              <a:gd fmla="val 50000" name="adj2"/>
            </a:avLst>
          </a:prstGeom>
          <a:solidFill>
            <a:srgbClr val="674EA7"/>
          </a:solidFill>
          <a:ln cap="flat" cmpd="sng" w="952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34"/>
          <p:cNvSpPr txBox="1"/>
          <p:nvPr/>
        </p:nvSpPr>
        <p:spPr>
          <a:xfrm>
            <a:off x="311700" y="292850"/>
            <a:ext cx="8520600" cy="801000"/>
          </a:xfrm>
          <a:prstGeom prst="rect">
            <a:avLst/>
          </a:prstGeom>
          <a:solidFill>
            <a:srgbClr val="6D9EEB"/>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200">
                <a:solidFill>
                  <a:srgbClr val="FFFFFF"/>
                </a:solidFill>
                <a:latin typeface="Happy Monkey"/>
                <a:ea typeface="Happy Monkey"/>
                <a:cs typeface="Happy Monkey"/>
                <a:sym typeface="Happy Monkey"/>
              </a:rPr>
              <a:t>Communication</a:t>
            </a:r>
            <a:endParaRPr b="1" sz="4200">
              <a:solidFill>
                <a:srgbClr val="FFFFFF"/>
              </a:solidFill>
              <a:latin typeface="Happy Monkey"/>
              <a:ea typeface="Happy Monkey"/>
              <a:cs typeface="Happy Monkey"/>
              <a:sym typeface="Happy Monkey"/>
            </a:endParaRPr>
          </a:p>
        </p:txBody>
      </p:sp>
      <p:sp>
        <p:nvSpPr>
          <p:cNvPr id="381" name="Google Shape;381;p34"/>
          <p:cNvSpPr txBox="1"/>
          <p:nvPr/>
        </p:nvSpPr>
        <p:spPr>
          <a:xfrm>
            <a:off x="2467550" y="1190575"/>
            <a:ext cx="5998800" cy="3293700"/>
          </a:xfrm>
          <a:prstGeom prst="rect">
            <a:avLst/>
          </a:prstGeom>
          <a:noFill/>
          <a:ln>
            <a:noFill/>
          </a:ln>
        </p:spPr>
        <p:txBody>
          <a:bodyPr anchorCtr="0" anchor="ctr"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Font typeface="Comic Sans MS"/>
              <a:buChar char="📨"/>
            </a:pPr>
            <a:r>
              <a:rPr lang="en" sz="1800">
                <a:latin typeface="Comic Sans MS"/>
                <a:ea typeface="Comic Sans MS"/>
                <a:cs typeface="Comic Sans MS"/>
                <a:sym typeface="Comic Sans MS"/>
              </a:rPr>
              <a:t>Notes </a:t>
            </a:r>
            <a:endParaRPr sz="1800">
              <a:latin typeface="Comic Sans MS"/>
              <a:ea typeface="Comic Sans MS"/>
              <a:cs typeface="Comic Sans MS"/>
              <a:sym typeface="Comic Sans MS"/>
            </a:endParaRPr>
          </a:p>
          <a:p>
            <a:pPr indent="-317500" lvl="1" marL="914400" rtl="0" algn="l">
              <a:lnSpc>
                <a:spcPct val="115000"/>
              </a:lnSpc>
              <a:spcBef>
                <a:spcPts val="0"/>
              </a:spcBef>
              <a:spcAft>
                <a:spcPts val="0"/>
              </a:spcAft>
              <a:buClr>
                <a:srgbClr val="000000"/>
              </a:buClr>
              <a:buSzPts val="1400"/>
              <a:buFont typeface="Comic Sans MS"/>
              <a:buChar char="○"/>
            </a:pPr>
            <a:r>
              <a:rPr lang="en">
                <a:latin typeface="Comic Sans MS"/>
                <a:ea typeface="Comic Sans MS"/>
                <a:cs typeface="Comic Sans MS"/>
                <a:sym typeface="Comic Sans MS"/>
              </a:rPr>
              <a:t>Send in yellow folder or write in agenda book</a:t>
            </a:r>
            <a:endParaRPr sz="1800">
              <a:solidFill>
                <a:srgbClr val="434343"/>
              </a:solidFill>
              <a:latin typeface="Comic Sans MS"/>
              <a:ea typeface="Comic Sans MS"/>
              <a:cs typeface="Comic Sans MS"/>
              <a:sym typeface="Comic Sans MS"/>
            </a:endParaRPr>
          </a:p>
          <a:p>
            <a:pPr indent="-342900" lvl="0" marL="457200" rtl="0" algn="l">
              <a:lnSpc>
                <a:spcPct val="115000"/>
              </a:lnSpc>
              <a:spcBef>
                <a:spcPts val="0"/>
              </a:spcBef>
              <a:spcAft>
                <a:spcPts val="0"/>
              </a:spcAft>
              <a:buClr>
                <a:srgbClr val="000000"/>
              </a:buClr>
              <a:buSzPts val="1800"/>
              <a:buFont typeface="Comic Sans MS"/>
              <a:buChar char="📞"/>
            </a:pPr>
            <a:r>
              <a:rPr lang="en" sz="1800">
                <a:latin typeface="Comic Sans MS"/>
                <a:ea typeface="Comic Sans MS"/>
                <a:cs typeface="Comic Sans MS"/>
                <a:sym typeface="Comic Sans MS"/>
              </a:rPr>
              <a:t>Phone calls</a:t>
            </a:r>
            <a:endParaRPr sz="1800">
              <a:latin typeface="Comic Sans MS"/>
              <a:ea typeface="Comic Sans MS"/>
              <a:cs typeface="Comic Sans MS"/>
              <a:sym typeface="Comic Sans MS"/>
            </a:endParaRPr>
          </a:p>
          <a:p>
            <a:pPr indent="0" lvl="0" marL="0" rtl="0" algn="l">
              <a:lnSpc>
                <a:spcPct val="115000"/>
              </a:lnSpc>
              <a:spcBef>
                <a:spcPts val="1600"/>
              </a:spcBef>
              <a:spcAft>
                <a:spcPts val="0"/>
              </a:spcAft>
              <a:buNone/>
            </a:pPr>
            <a:r>
              <a:rPr lang="en" sz="1800">
                <a:latin typeface="Comic Sans MS"/>
                <a:ea typeface="Comic Sans MS"/>
                <a:cs typeface="Comic Sans MS"/>
                <a:sym typeface="Comic Sans MS"/>
              </a:rPr>
              <a:t>💻  </a:t>
            </a:r>
            <a:r>
              <a:rPr lang="en" sz="1800">
                <a:solidFill>
                  <a:srgbClr val="434343"/>
                </a:solidFill>
                <a:latin typeface="Comic Sans MS"/>
                <a:ea typeface="Comic Sans MS"/>
                <a:cs typeface="Comic Sans MS"/>
                <a:sym typeface="Comic Sans MS"/>
              </a:rPr>
              <a:t>  </a:t>
            </a:r>
            <a:r>
              <a:rPr lang="en" sz="1800">
                <a:latin typeface="Comic Sans MS"/>
                <a:ea typeface="Comic Sans MS"/>
                <a:cs typeface="Comic Sans MS"/>
                <a:sym typeface="Comic Sans MS"/>
              </a:rPr>
              <a:t>Email </a:t>
            </a:r>
            <a:r>
              <a:rPr lang="en" sz="2000">
                <a:solidFill>
                  <a:schemeClr val="dk1"/>
                </a:solidFill>
                <a:latin typeface="Comic Sans MS"/>
                <a:ea typeface="Comic Sans MS"/>
                <a:cs typeface="Comic Sans MS"/>
                <a:sym typeface="Comic Sans MS"/>
              </a:rPr>
              <a:t> </a:t>
            </a:r>
            <a:r>
              <a:rPr lang="en">
                <a:solidFill>
                  <a:srgbClr val="434343"/>
                </a:solidFill>
                <a:latin typeface="Comic Sans MS"/>
                <a:ea typeface="Comic Sans MS"/>
                <a:cs typeface="Comic Sans MS"/>
                <a:sym typeface="Comic Sans MS"/>
              </a:rPr>
              <a:t>- linked on the school website</a:t>
            </a:r>
            <a:endParaRPr>
              <a:latin typeface="Comic Sans MS"/>
              <a:ea typeface="Comic Sans MS"/>
              <a:cs typeface="Comic Sans MS"/>
              <a:sym typeface="Comic Sans MS"/>
            </a:endParaRPr>
          </a:p>
          <a:p>
            <a:pPr indent="0" lvl="0" marL="0" rtl="0" algn="l">
              <a:lnSpc>
                <a:spcPct val="115000"/>
              </a:lnSpc>
              <a:spcBef>
                <a:spcPts val="1600"/>
              </a:spcBef>
              <a:spcAft>
                <a:spcPts val="0"/>
              </a:spcAft>
              <a:buNone/>
            </a:pPr>
            <a:r>
              <a:rPr lang="en" sz="1800">
                <a:solidFill>
                  <a:srgbClr val="434343"/>
                </a:solidFill>
                <a:latin typeface="Comic Sans MS"/>
                <a:ea typeface="Comic Sans MS"/>
                <a:cs typeface="Comic Sans MS"/>
                <a:sym typeface="Comic Sans MS"/>
              </a:rPr>
              <a:t>📓    </a:t>
            </a:r>
            <a:r>
              <a:rPr lang="en" sz="1800">
                <a:latin typeface="Comic Sans MS"/>
                <a:ea typeface="Comic Sans MS"/>
                <a:cs typeface="Comic Sans MS"/>
                <a:sym typeface="Comic Sans MS"/>
              </a:rPr>
              <a:t>Interims/Report cards-quarterly</a:t>
            </a:r>
            <a:endParaRPr sz="1800">
              <a:latin typeface="Comic Sans MS"/>
              <a:ea typeface="Comic Sans MS"/>
              <a:cs typeface="Comic Sans MS"/>
              <a:sym typeface="Comic Sans MS"/>
            </a:endParaRPr>
          </a:p>
          <a:p>
            <a:pPr indent="0" lvl="0" marL="0" rtl="0" algn="l">
              <a:lnSpc>
                <a:spcPct val="115000"/>
              </a:lnSpc>
              <a:spcBef>
                <a:spcPts val="1600"/>
              </a:spcBef>
              <a:spcAft>
                <a:spcPts val="1600"/>
              </a:spcAft>
              <a:buNone/>
            </a:pPr>
            <a:r>
              <a:rPr lang="en" sz="1800">
                <a:latin typeface="Comic Sans MS"/>
                <a:ea typeface="Comic Sans MS"/>
                <a:cs typeface="Comic Sans MS"/>
                <a:sym typeface="Comic Sans MS"/>
              </a:rPr>
              <a:t>	Green Notes or a piece of paper</a:t>
            </a:r>
            <a:endParaRPr sz="1800">
              <a:latin typeface="Comic Sans MS"/>
              <a:ea typeface="Comic Sans MS"/>
              <a:cs typeface="Comic Sans MS"/>
              <a:sym typeface="Comic Sans MS"/>
            </a:endParaRPr>
          </a:p>
        </p:txBody>
      </p:sp>
      <p:pic>
        <p:nvPicPr>
          <p:cNvPr id="382" name="Google Shape;382;p34"/>
          <p:cNvPicPr preferRelativeResize="0"/>
          <p:nvPr/>
        </p:nvPicPr>
        <p:blipFill>
          <a:blip r:embed="rId3">
            <a:alphaModFix/>
          </a:blip>
          <a:stretch>
            <a:fillRect/>
          </a:stretch>
        </p:blipFill>
        <p:spPr>
          <a:xfrm>
            <a:off x="7529900" y="1280475"/>
            <a:ext cx="1105725" cy="1111300"/>
          </a:xfrm>
          <a:prstGeom prst="rect">
            <a:avLst/>
          </a:prstGeom>
          <a:noFill/>
          <a:ln>
            <a:noFill/>
          </a:ln>
        </p:spPr>
      </p:pic>
      <p:pic>
        <p:nvPicPr>
          <p:cNvPr id="383" name="Google Shape;383;p34"/>
          <p:cNvPicPr preferRelativeResize="0"/>
          <p:nvPr/>
        </p:nvPicPr>
        <p:blipFill>
          <a:blip r:embed="rId4">
            <a:alphaModFix/>
          </a:blip>
          <a:stretch>
            <a:fillRect/>
          </a:stretch>
        </p:blipFill>
        <p:spPr>
          <a:xfrm>
            <a:off x="7134850" y="2870412"/>
            <a:ext cx="1500775" cy="1121063"/>
          </a:xfrm>
          <a:prstGeom prst="rect">
            <a:avLst/>
          </a:prstGeom>
          <a:noFill/>
          <a:ln>
            <a:noFill/>
          </a:ln>
        </p:spPr>
      </p:pic>
      <p:pic>
        <p:nvPicPr>
          <p:cNvPr id="384" name="Google Shape;384;p34"/>
          <p:cNvPicPr preferRelativeResize="0"/>
          <p:nvPr/>
        </p:nvPicPr>
        <p:blipFill>
          <a:blip r:embed="rId5">
            <a:alphaModFix/>
          </a:blip>
          <a:stretch>
            <a:fillRect/>
          </a:stretch>
        </p:blipFill>
        <p:spPr>
          <a:xfrm>
            <a:off x="2467550" y="3533027"/>
            <a:ext cx="469799" cy="835199"/>
          </a:xfrm>
          <a:prstGeom prst="rect">
            <a:avLst/>
          </a:prstGeom>
          <a:noFill/>
          <a:ln>
            <a:noFill/>
          </a:ln>
        </p:spPr>
      </p:pic>
      <p:sp>
        <p:nvSpPr>
          <p:cNvPr id="385" name="Google Shape;385;p34"/>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pic>
        <p:nvPicPr>
          <p:cNvPr id="390" name="Google Shape;390;p35"/>
          <p:cNvPicPr preferRelativeResize="0"/>
          <p:nvPr/>
        </p:nvPicPr>
        <p:blipFill>
          <a:blip r:embed="rId3">
            <a:alphaModFix/>
          </a:blip>
          <a:stretch>
            <a:fillRect/>
          </a:stretch>
        </p:blipFill>
        <p:spPr>
          <a:xfrm>
            <a:off x="1686000" y="399700"/>
            <a:ext cx="6005200" cy="814775"/>
          </a:xfrm>
          <a:prstGeom prst="rect">
            <a:avLst/>
          </a:prstGeom>
          <a:noFill/>
          <a:ln>
            <a:noFill/>
          </a:ln>
        </p:spPr>
      </p:pic>
      <p:sp>
        <p:nvSpPr>
          <p:cNvPr id="391" name="Google Shape;391;p35"/>
          <p:cNvSpPr txBox="1"/>
          <p:nvPr/>
        </p:nvSpPr>
        <p:spPr>
          <a:xfrm>
            <a:off x="1196600" y="1322100"/>
            <a:ext cx="6984000" cy="3821400"/>
          </a:xfrm>
          <a:prstGeom prst="rect">
            <a:avLst/>
          </a:prstGeom>
          <a:noFill/>
          <a:ln>
            <a:noFill/>
          </a:ln>
        </p:spPr>
        <p:txBody>
          <a:bodyPr anchorCtr="0" anchor="ctr" bIns="91425" lIns="91425" spcFirstLastPara="1" rIns="91425" wrap="square" tIns="91425">
            <a:noAutofit/>
          </a:bodyPr>
          <a:lstStyle/>
          <a:p>
            <a:pPr indent="-330200" lvl="0" marL="457200" rtl="0" algn="l">
              <a:spcBef>
                <a:spcPts val="0"/>
              </a:spcBef>
              <a:spcAft>
                <a:spcPts val="0"/>
              </a:spcAft>
              <a:buClr>
                <a:srgbClr val="434343"/>
              </a:buClr>
              <a:buSzPts val="1600"/>
              <a:buFont typeface="Comic Sans MS"/>
              <a:buChar char="🌀"/>
            </a:pPr>
            <a:r>
              <a:rPr lang="en" sz="1600">
                <a:solidFill>
                  <a:srgbClr val="434343"/>
                </a:solidFill>
                <a:latin typeface="Comic Sans MS"/>
                <a:ea typeface="Comic Sans MS"/>
                <a:cs typeface="Comic Sans MS"/>
                <a:sym typeface="Comic Sans MS"/>
              </a:rPr>
              <a:t>All volunteers need to complete the volunteer training online (Team parent, room parent, field trip chaperone, gingerbread houses, snow day)</a:t>
            </a:r>
            <a:endParaRPr sz="1600">
              <a:solidFill>
                <a:srgbClr val="434343"/>
              </a:solidFill>
              <a:latin typeface="Comic Sans MS"/>
              <a:ea typeface="Comic Sans MS"/>
              <a:cs typeface="Comic Sans MS"/>
              <a:sym typeface="Comic Sans MS"/>
            </a:endParaRPr>
          </a:p>
          <a:p>
            <a:pPr indent="0" lvl="0" marL="0" rtl="0" algn="l">
              <a:spcBef>
                <a:spcPts val="0"/>
              </a:spcBef>
              <a:spcAft>
                <a:spcPts val="0"/>
              </a:spcAft>
              <a:buNone/>
            </a:pPr>
            <a:r>
              <a:t/>
            </a:r>
            <a:endParaRPr sz="1600">
              <a:solidFill>
                <a:srgbClr val="434343"/>
              </a:solidFill>
              <a:latin typeface="Comic Sans MS"/>
              <a:ea typeface="Comic Sans MS"/>
              <a:cs typeface="Comic Sans MS"/>
              <a:sym typeface="Comic Sans MS"/>
            </a:endParaRPr>
          </a:p>
          <a:p>
            <a:pPr indent="-330200" lvl="0" marL="457200" rtl="0" algn="l">
              <a:spcBef>
                <a:spcPts val="0"/>
              </a:spcBef>
              <a:spcAft>
                <a:spcPts val="0"/>
              </a:spcAft>
              <a:buClr>
                <a:schemeClr val="dk1"/>
              </a:buClr>
              <a:buSzPts val="1600"/>
              <a:buFont typeface="Comic Sans MS"/>
              <a:buChar char="🌀"/>
            </a:pPr>
            <a:r>
              <a:rPr lang="en" sz="1600">
                <a:solidFill>
                  <a:srgbClr val="434343"/>
                </a:solidFill>
                <a:latin typeface="Comic Sans MS"/>
                <a:ea typeface="Comic Sans MS"/>
                <a:cs typeface="Comic Sans MS"/>
                <a:sym typeface="Comic Sans MS"/>
              </a:rPr>
              <a:t>School website: </a:t>
            </a:r>
            <a:r>
              <a:rPr lang="en" sz="1600">
                <a:solidFill>
                  <a:schemeClr val="dk1"/>
                </a:solidFill>
                <a:latin typeface="Comic Sans MS"/>
                <a:ea typeface="Comic Sans MS"/>
                <a:cs typeface="Comic Sans MS"/>
                <a:sym typeface="Comic Sans MS"/>
              </a:rPr>
              <a:t> </a:t>
            </a:r>
            <a:r>
              <a:rPr lang="en" sz="1600" u="sng">
                <a:solidFill>
                  <a:srgbClr val="DB4437"/>
                </a:solidFill>
                <a:latin typeface="Comic Sans MS"/>
                <a:ea typeface="Comic Sans MS"/>
                <a:cs typeface="Comic Sans MS"/>
                <a:sym typeface="Comic Sans MS"/>
                <a:hlinkClick r:id="rId4"/>
              </a:rPr>
              <a:t>http://bpes.hcpss.org</a:t>
            </a:r>
            <a:endParaRPr sz="16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1600">
              <a:solidFill>
                <a:schemeClr val="dk1"/>
              </a:solidFill>
              <a:latin typeface="Comic Sans MS"/>
              <a:ea typeface="Comic Sans MS"/>
              <a:cs typeface="Comic Sans MS"/>
              <a:sym typeface="Comic Sans MS"/>
            </a:endParaRPr>
          </a:p>
          <a:p>
            <a:pPr indent="-330200" lvl="0" marL="457200" rtl="0" algn="l">
              <a:spcBef>
                <a:spcPts val="0"/>
              </a:spcBef>
              <a:spcAft>
                <a:spcPts val="0"/>
              </a:spcAft>
              <a:buClr>
                <a:srgbClr val="434343"/>
              </a:buClr>
              <a:buSzPts val="1600"/>
              <a:buFont typeface="Comic Sans MS"/>
              <a:buChar char="🌀"/>
            </a:pPr>
            <a:r>
              <a:rPr lang="en" sz="1600">
                <a:solidFill>
                  <a:srgbClr val="434343"/>
                </a:solidFill>
                <a:latin typeface="Comic Sans MS"/>
                <a:ea typeface="Comic Sans MS"/>
                <a:cs typeface="Comic Sans MS"/>
                <a:sym typeface="Comic Sans MS"/>
              </a:rPr>
              <a:t>Follow directions for volunteer training &amp; the Howard County training-Please print out and send in, both certificates, to school.</a:t>
            </a:r>
            <a:endParaRPr sz="1600">
              <a:solidFill>
                <a:srgbClr val="434343"/>
              </a:solidFill>
              <a:latin typeface="Comic Sans MS"/>
              <a:ea typeface="Comic Sans MS"/>
              <a:cs typeface="Comic Sans MS"/>
              <a:sym typeface="Comic Sans MS"/>
            </a:endParaRPr>
          </a:p>
          <a:p>
            <a:pPr indent="0" lvl="0" marL="0" rtl="0" algn="l">
              <a:spcBef>
                <a:spcPts val="0"/>
              </a:spcBef>
              <a:spcAft>
                <a:spcPts val="0"/>
              </a:spcAft>
              <a:buNone/>
            </a:pPr>
            <a:r>
              <a:t/>
            </a:r>
            <a:endParaRPr sz="1600">
              <a:solidFill>
                <a:srgbClr val="434343"/>
              </a:solidFill>
              <a:latin typeface="Comic Sans MS"/>
              <a:ea typeface="Comic Sans MS"/>
              <a:cs typeface="Comic Sans MS"/>
              <a:sym typeface="Comic Sans MS"/>
            </a:endParaRPr>
          </a:p>
          <a:p>
            <a:pPr indent="-330200" lvl="0" marL="457200" rtl="0" algn="l">
              <a:spcBef>
                <a:spcPts val="0"/>
              </a:spcBef>
              <a:spcAft>
                <a:spcPts val="0"/>
              </a:spcAft>
              <a:buClr>
                <a:srgbClr val="434343"/>
              </a:buClr>
              <a:buSzPts val="1600"/>
              <a:buFont typeface="Comic Sans MS"/>
              <a:buChar char="🌀"/>
            </a:pPr>
            <a:r>
              <a:rPr lang="en" sz="1600">
                <a:solidFill>
                  <a:srgbClr val="434343"/>
                </a:solidFill>
                <a:latin typeface="Comic Sans MS"/>
                <a:ea typeface="Comic Sans MS"/>
                <a:cs typeface="Comic Sans MS"/>
                <a:sym typeface="Comic Sans MS"/>
              </a:rPr>
              <a:t>Training must be completed again, even if you completed it last year.</a:t>
            </a:r>
            <a:endParaRPr sz="1600"/>
          </a:p>
        </p:txBody>
      </p:sp>
      <p:pic>
        <p:nvPicPr>
          <p:cNvPr id="392" name="Google Shape;392;p35"/>
          <p:cNvPicPr preferRelativeResize="0"/>
          <p:nvPr/>
        </p:nvPicPr>
        <p:blipFill>
          <a:blip r:embed="rId5">
            <a:alphaModFix/>
          </a:blip>
          <a:stretch>
            <a:fillRect/>
          </a:stretch>
        </p:blipFill>
        <p:spPr>
          <a:xfrm>
            <a:off x="3155200" y="4422425"/>
            <a:ext cx="2207543" cy="603625"/>
          </a:xfrm>
          <a:prstGeom prst="rect">
            <a:avLst/>
          </a:prstGeom>
          <a:noFill/>
          <a:ln>
            <a:noFill/>
          </a:ln>
        </p:spPr>
      </p:pic>
      <p:sp>
        <p:nvSpPr>
          <p:cNvPr id="393" name="Google Shape;393;p35"/>
          <p:cNvSpPr/>
          <p:nvPr/>
        </p:nvSpPr>
        <p:spPr>
          <a:xfrm>
            <a:off x="369950" y="474575"/>
            <a:ext cx="704100" cy="692100"/>
          </a:xfrm>
          <a:prstGeom prst="ellipse">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5"/>
          <p:cNvSpPr/>
          <p:nvPr/>
        </p:nvSpPr>
        <p:spPr>
          <a:xfrm>
            <a:off x="7757050" y="1682700"/>
            <a:ext cx="1766100" cy="1778100"/>
          </a:xfrm>
          <a:prstGeom prst="donut">
            <a:avLst>
              <a:gd fmla="val 6754" name="adj"/>
            </a:avLst>
          </a:prstGeom>
          <a:solidFill>
            <a:srgbClr val="65BB4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5"/>
          <p:cNvSpPr/>
          <p:nvPr/>
        </p:nvSpPr>
        <p:spPr>
          <a:xfrm>
            <a:off x="8162800" y="2104650"/>
            <a:ext cx="954600" cy="934200"/>
          </a:xfrm>
          <a:prstGeom prst="ellipse">
            <a:avLst/>
          </a:prstGeom>
          <a:solidFill>
            <a:srgbClr val="E8004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5"/>
          <p:cNvSpPr/>
          <p:nvPr/>
        </p:nvSpPr>
        <p:spPr>
          <a:xfrm>
            <a:off x="8103100" y="4054725"/>
            <a:ext cx="799500" cy="814800"/>
          </a:xfrm>
          <a:prstGeom prst="flowChartConnector">
            <a:avLst/>
          </a:prstGeom>
          <a:solidFill>
            <a:srgbClr val="F8BB00">
              <a:alpha val="866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5"/>
          <p:cNvSpPr/>
          <p:nvPr/>
        </p:nvSpPr>
        <p:spPr>
          <a:xfrm>
            <a:off x="274475" y="951925"/>
            <a:ext cx="704100" cy="692100"/>
          </a:xfrm>
          <a:prstGeom prst="ellipse">
            <a:avLst/>
          </a:prstGeom>
          <a:solidFill>
            <a:srgbClr val="F8BB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sp>
        <p:nvSpPr>
          <p:cNvPr id="402" name="Google Shape;402;p36"/>
          <p:cNvSpPr txBox="1"/>
          <p:nvPr/>
        </p:nvSpPr>
        <p:spPr>
          <a:xfrm>
            <a:off x="1442500" y="402250"/>
            <a:ext cx="6545400" cy="7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000">
                <a:solidFill>
                  <a:srgbClr val="9C0ED6"/>
                </a:solidFill>
                <a:latin typeface="Happy Monkey"/>
                <a:ea typeface="Happy Monkey"/>
                <a:cs typeface="Happy Monkey"/>
                <a:sym typeface="Happy Monkey"/>
              </a:rPr>
              <a:t>Carson Reading Room</a:t>
            </a:r>
            <a:endParaRPr b="1" sz="4000">
              <a:solidFill>
                <a:srgbClr val="9C0ED6"/>
              </a:solidFill>
              <a:latin typeface="Happy Monkey"/>
              <a:ea typeface="Happy Monkey"/>
              <a:cs typeface="Happy Monkey"/>
              <a:sym typeface="Happy Monkey"/>
            </a:endParaRPr>
          </a:p>
        </p:txBody>
      </p:sp>
      <p:pic>
        <p:nvPicPr>
          <p:cNvPr id="403" name="Google Shape;403;p36"/>
          <p:cNvPicPr preferRelativeResize="0"/>
          <p:nvPr/>
        </p:nvPicPr>
        <p:blipFill>
          <a:blip r:embed="rId3">
            <a:alphaModFix/>
          </a:blip>
          <a:stretch>
            <a:fillRect/>
          </a:stretch>
        </p:blipFill>
        <p:spPr>
          <a:xfrm>
            <a:off x="304799" y="1150452"/>
            <a:ext cx="2888323" cy="2166250"/>
          </a:xfrm>
          <a:prstGeom prst="rect">
            <a:avLst/>
          </a:prstGeom>
          <a:noFill/>
          <a:ln>
            <a:noFill/>
          </a:ln>
        </p:spPr>
      </p:pic>
      <p:pic>
        <p:nvPicPr>
          <p:cNvPr id="404" name="Google Shape;404;p36"/>
          <p:cNvPicPr preferRelativeResize="0"/>
          <p:nvPr/>
        </p:nvPicPr>
        <p:blipFill>
          <a:blip r:embed="rId4">
            <a:alphaModFix/>
          </a:blip>
          <a:stretch>
            <a:fillRect/>
          </a:stretch>
        </p:blipFill>
        <p:spPr>
          <a:xfrm>
            <a:off x="5830700" y="1150438"/>
            <a:ext cx="3011800" cy="2259175"/>
          </a:xfrm>
          <a:prstGeom prst="rect">
            <a:avLst/>
          </a:prstGeom>
          <a:noFill/>
          <a:ln>
            <a:noFill/>
          </a:ln>
        </p:spPr>
      </p:pic>
      <p:pic>
        <p:nvPicPr>
          <p:cNvPr id="405" name="Google Shape;405;p36"/>
          <p:cNvPicPr preferRelativeResize="0"/>
          <p:nvPr/>
        </p:nvPicPr>
        <p:blipFill>
          <a:blip r:embed="rId5">
            <a:alphaModFix/>
          </a:blip>
          <a:stretch>
            <a:fillRect/>
          </a:stretch>
        </p:blipFill>
        <p:spPr>
          <a:xfrm>
            <a:off x="3049438" y="2869849"/>
            <a:ext cx="2888327" cy="21662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sp>
        <p:nvSpPr>
          <p:cNvPr id="410" name="Google Shape;410;p37"/>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11" name="Google Shape;411;p37"/>
          <p:cNvSpPr txBox="1"/>
          <p:nvPr/>
        </p:nvSpPr>
        <p:spPr>
          <a:xfrm>
            <a:off x="3114750" y="323413"/>
            <a:ext cx="4833300" cy="128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197B8C"/>
                </a:solidFill>
                <a:latin typeface="Happy Monkey"/>
                <a:ea typeface="Happy Monkey"/>
                <a:cs typeface="Happy Monkey"/>
                <a:sym typeface="Happy Monkey"/>
              </a:rPr>
              <a:t>Fun in First</a:t>
            </a:r>
            <a:endParaRPr b="1" sz="4800">
              <a:solidFill>
                <a:srgbClr val="197B8C"/>
              </a:solidFill>
              <a:latin typeface="Happy Monkey"/>
              <a:ea typeface="Happy Monkey"/>
              <a:cs typeface="Happy Monkey"/>
              <a:sym typeface="Happy Monkey"/>
            </a:endParaRPr>
          </a:p>
        </p:txBody>
      </p:sp>
      <p:sp>
        <p:nvSpPr>
          <p:cNvPr id="412" name="Google Shape;412;p37"/>
          <p:cNvSpPr txBox="1"/>
          <p:nvPr>
            <p:ph idx="4294967295" type="body"/>
          </p:nvPr>
        </p:nvSpPr>
        <p:spPr>
          <a:xfrm>
            <a:off x="2837675" y="1548550"/>
            <a:ext cx="2560500" cy="5730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1800"/>
              <a:t>Gingerbread Houses</a:t>
            </a:r>
            <a:endParaRPr sz="1800"/>
          </a:p>
        </p:txBody>
      </p:sp>
      <p:sp>
        <p:nvSpPr>
          <p:cNvPr id="413" name="Google Shape;413;p37"/>
          <p:cNvSpPr txBox="1"/>
          <p:nvPr>
            <p:ph idx="4294967295" type="body"/>
          </p:nvPr>
        </p:nvSpPr>
        <p:spPr>
          <a:xfrm>
            <a:off x="5895325" y="1548550"/>
            <a:ext cx="2471700" cy="5730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1800"/>
              <a:t>Sn⛄w Day</a:t>
            </a:r>
            <a:endParaRPr sz="1800"/>
          </a:p>
          <a:p>
            <a:pPr indent="0" lvl="0" marL="0" rtl="0" algn="ctr">
              <a:spcBef>
                <a:spcPts val="600"/>
              </a:spcBef>
              <a:spcAft>
                <a:spcPts val="0"/>
              </a:spcAft>
              <a:buNone/>
            </a:pPr>
            <a:r>
              <a:t/>
            </a:r>
            <a:endParaRPr sz="1800"/>
          </a:p>
        </p:txBody>
      </p:sp>
      <p:pic>
        <p:nvPicPr>
          <p:cNvPr id="414" name="Google Shape;414;p37"/>
          <p:cNvPicPr preferRelativeResize="0"/>
          <p:nvPr/>
        </p:nvPicPr>
        <p:blipFill>
          <a:blip r:embed="rId3">
            <a:alphaModFix/>
          </a:blip>
          <a:stretch>
            <a:fillRect/>
          </a:stretch>
        </p:blipFill>
        <p:spPr>
          <a:xfrm>
            <a:off x="2837675" y="3839975"/>
            <a:ext cx="1912000" cy="1202242"/>
          </a:xfrm>
          <a:prstGeom prst="rect">
            <a:avLst/>
          </a:prstGeom>
          <a:noFill/>
          <a:ln>
            <a:noFill/>
          </a:ln>
        </p:spPr>
      </p:pic>
      <p:pic>
        <p:nvPicPr>
          <p:cNvPr id="415" name="Google Shape;415;p37"/>
          <p:cNvPicPr preferRelativeResize="0"/>
          <p:nvPr/>
        </p:nvPicPr>
        <p:blipFill>
          <a:blip r:embed="rId4">
            <a:alphaModFix/>
          </a:blip>
          <a:stretch>
            <a:fillRect/>
          </a:stretch>
        </p:blipFill>
        <p:spPr>
          <a:xfrm>
            <a:off x="2837675" y="2121475"/>
            <a:ext cx="1912000" cy="1637150"/>
          </a:xfrm>
          <a:prstGeom prst="rect">
            <a:avLst/>
          </a:prstGeom>
          <a:noFill/>
          <a:ln>
            <a:noFill/>
          </a:ln>
        </p:spPr>
      </p:pic>
      <p:pic>
        <p:nvPicPr>
          <p:cNvPr id="416" name="Google Shape;416;p37"/>
          <p:cNvPicPr preferRelativeResize="0"/>
          <p:nvPr/>
        </p:nvPicPr>
        <p:blipFill>
          <a:blip r:embed="rId5">
            <a:alphaModFix/>
          </a:blip>
          <a:stretch>
            <a:fillRect/>
          </a:stretch>
        </p:blipFill>
        <p:spPr>
          <a:xfrm>
            <a:off x="6071475" y="2213341"/>
            <a:ext cx="2295525" cy="1320197"/>
          </a:xfrm>
          <a:prstGeom prst="rect">
            <a:avLst/>
          </a:prstGeom>
          <a:noFill/>
          <a:ln>
            <a:noFill/>
          </a:ln>
        </p:spPr>
      </p:pic>
      <p:pic>
        <p:nvPicPr>
          <p:cNvPr id="417" name="Google Shape;417;p37"/>
          <p:cNvPicPr preferRelativeResize="0"/>
          <p:nvPr/>
        </p:nvPicPr>
        <p:blipFill>
          <a:blip r:embed="rId6">
            <a:alphaModFix/>
          </a:blip>
          <a:stretch>
            <a:fillRect/>
          </a:stretch>
        </p:blipFill>
        <p:spPr>
          <a:xfrm>
            <a:off x="75450" y="475750"/>
            <a:ext cx="2882900" cy="1564375"/>
          </a:xfrm>
          <a:prstGeom prst="rect">
            <a:avLst/>
          </a:prstGeom>
          <a:noFill/>
          <a:ln>
            <a:noFill/>
          </a:ln>
        </p:spPr>
      </p:pic>
      <p:pic>
        <p:nvPicPr>
          <p:cNvPr id="418" name="Google Shape;418;p37"/>
          <p:cNvPicPr preferRelativeResize="0"/>
          <p:nvPr/>
        </p:nvPicPr>
        <p:blipFill>
          <a:blip r:embed="rId7">
            <a:alphaModFix/>
          </a:blip>
          <a:stretch>
            <a:fillRect/>
          </a:stretch>
        </p:blipFill>
        <p:spPr>
          <a:xfrm>
            <a:off x="6071475" y="3758625"/>
            <a:ext cx="2882899" cy="13284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sp>
        <p:nvSpPr>
          <p:cNvPr id="423" name="Google Shape;423;p38"/>
          <p:cNvSpPr txBox="1"/>
          <p:nvPr/>
        </p:nvSpPr>
        <p:spPr>
          <a:xfrm>
            <a:off x="275900" y="233175"/>
            <a:ext cx="3161100" cy="801000"/>
          </a:xfrm>
          <a:prstGeom prst="rect">
            <a:avLst/>
          </a:prstGeom>
          <a:solidFill>
            <a:srgbClr val="17F9EF">
              <a:alpha val="9686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200">
                <a:solidFill>
                  <a:srgbClr val="212121"/>
                </a:solidFill>
                <a:latin typeface="Happy Monkey"/>
                <a:ea typeface="Happy Monkey"/>
                <a:cs typeface="Happy Monkey"/>
                <a:sym typeface="Happy Monkey"/>
              </a:rPr>
              <a:t> </a:t>
            </a:r>
            <a:r>
              <a:rPr b="1" lang="en" sz="4200">
                <a:solidFill>
                  <a:srgbClr val="212121"/>
                </a:solidFill>
                <a:latin typeface="Happy Monkey"/>
                <a:ea typeface="Happy Monkey"/>
                <a:cs typeface="Happy Monkey"/>
                <a:sym typeface="Happy Monkey"/>
              </a:rPr>
              <a:t>Field Trips</a:t>
            </a:r>
            <a:endParaRPr b="1" sz="4200">
              <a:solidFill>
                <a:srgbClr val="212121"/>
              </a:solidFill>
              <a:latin typeface="Happy Monkey"/>
              <a:ea typeface="Happy Monkey"/>
              <a:cs typeface="Happy Monkey"/>
              <a:sym typeface="Happy Monkey"/>
            </a:endParaRPr>
          </a:p>
        </p:txBody>
      </p:sp>
      <p:sp>
        <p:nvSpPr>
          <p:cNvPr id="424" name="Google Shape;424;p38"/>
          <p:cNvSpPr txBox="1"/>
          <p:nvPr/>
        </p:nvSpPr>
        <p:spPr>
          <a:xfrm>
            <a:off x="164325" y="1190600"/>
            <a:ext cx="6435000" cy="375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Comic Sans MS"/>
                <a:ea typeface="Comic Sans MS"/>
                <a:cs typeface="Comic Sans MS"/>
                <a:sym typeface="Comic Sans MS"/>
              </a:rPr>
              <a:t>🚌</a:t>
            </a:r>
            <a:r>
              <a:rPr lang="en" sz="1800">
                <a:solidFill>
                  <a:schemeClr val="dk2"/>
                </a:solidFill>
                <a:latin typeface="Comic Sans MS"/>
                <a:ea typeface="Comic Sans MS"/>
                <a:cs typeface="Comic Sans MS"/>
                <a:sym typeface="Comic Sans MS"/>
              </a:rPr>
              <a:t>   </a:t>
            </a:r>
            <a:r>
              <a:rPr lang="en" sz="1800">
                <a:solidFill>
                  <a:schemeClr val="dk1"/>
                </a:solidFill>
                <a:latin typeface="Comic Sans MS"/>
                <a:ea typeface="Comic Sans MS"/>
                <a:cs typeface="Comic Sans MS"/>
                <a:sym typeface="Comic Sans MS"/>
              </a:rPr>
              <a:t>November - MD Science Center</a:t>
            </a:r>
            <a:endParaRPr sz="1800">
              <a:solidFill>
                <a:schemeClr val="dk1"/>
              </a:solidFill>
              <a:latin typeface="Comic Sans MS"/>
              <a:ea typeface="Comic Sans MS"/>
              <a:cs typeface="Comic Sans MS"/>
              <a:sym typeface="Comic Sans MS"/>
            </a:endParaRPr>
          </a:p>
          <a:p>
            <a:pPr indent="-317500" lvl="0" marL="457200" rtl="0" algn="l">
              <a:spcBef>
                <a:spcPts val="1600"/>
              </a:spcBef>
              <a:spcAft>
                <a:spcPts val="0"/>
              </a:spcAft>
              <a:buClr>
                <a:schemeClr val="dk1"/>
              </a:buClr>
              <a:buSzPts val="1400"/>
              <a:buFont typeface="Comic Sans MS"/>
              <a:buChar char="●"/>
            </a:pPr>
            <a:r>
              <a:rPr lang="en">
                <a:solidFill>
                  <a:schemeClr val="dk1"/>
                </a:solidFill>
                <a:latin typeface="Comic Sans MS"/>
                <a:ea typeface="Comic Sans MS"/>
                <a:cs typeface="Comic Sans MS"/>
                <a:sym typeface="Comic Sans MS"/>
              </a:rPr>
              <a:t>1 chaperone per student</a:t>
            </a:r>
            <a:endParaRPr>
              <a:solidFill>
                <a:schemeClr val="dk1"/>
              </a:solidFill>
              <a:latin typeface="Comic Sans MS"/>
              <a:ea typeface="Comic Sans MS"/>
              <a:cs typeface="Comic Sans MS"/>
              <a:sym typeface="Comic Sans MS"/>
            </a:endParaRPr>
          </a:p>
          <a:p>
            <a:pPr indent="0" lvl="0" marL="0" rtl="0" algn="l">
              <a:spcBef>
                <a:spcPts val="1600"/>
              </a:spcBef>
              <a:spcAft>
                <a:spcPts val="0"/>
              </a:spcAft>
              <a:buNone/>
            </a:pPr>
            <a:r>
              <a:t/>
            </a:r>
            <a:endParaRPr>
              <a:solidFill>
                <a:schemeClr val="dk1"/>
              </a:solidFill>
              <a:latin typeface="Comic Sans MS"/>
              <a:ea typeface="Comic Sans MS"/>
              <a:cs typeface="Comic Sans MS"/>
              <a:sym typeface="Comic Sans MS"/>
            </a:endParaRPr>
          </a:p>
          <a:p>
            <a:pPr indent="0" lvl="0" marL="0" rtl="0" algn="l">
              <a:spcBef>
                <a:spcPts val="1600"/>
              </a:spcBef>
              <a:spcAft>
                <a:spcPts val="0"/>
              </a:spcAft>
              <a:buNone/>
            </a:pPr>
            <a:r>
              <a:rPr lang="en" sz="2400">
                <a:latin typeface="Comic Sans MS"/>
                <a:ea typeface="Comic Sans MS"/>
                <a:cs typeface="Comic Sans MS"/>
                <a:sym typeface="Comic Sans MS"/>
              </a:rPr>
              <a:t>🚌 </a:t>
            </a:r>
            <a:r>
              <a:rPr lang="en" sz="2400">
                <a:solidFill>
                  <a:schemeClr val="dk1"/>
                </a:solidFill>
                <a:latin typeface="Comic Sans MS"/>
                <a:ea typeface="Comic Sans MS"/>
                <a:cs typeface="Comic Sans MS"/>
                <a:sym typeface="Comic Sans MS"/>
              </a:rPr>
              <a:t> </a:t>
            </a:r>
            <a:r>
              <a:rPr lang="en" sz="1800">
                <a:solidFill>
                  <a:schemeClr val="dk1"/>
                </a:solidFill>
                <a:latin typeface="Comic Sans MS"/>
                <a:ea typeface="Comic Sans MS"/>
                <a:cs typeface="Comic Sans MS"/>
                <a:sym typeface="Comic Sans MS"/>
              </a:rPr>
              <a:t>May</a:t>
            </a:r>
            <a:r>
              <a:rPr lang="en" sz="1800">
                <a:solidFill>
                  <a:schemeClr val="dk1"/>
                </a:solidFill>
                <a:latin typeface="Comic Sans MS"/>
                <a:ea typeface="Comic Sans MS"/>
                <a:cs typeface="Comic Sans MS"/>
                <a:sym typeface="Comic Sans MS"/>
              </a:rPr>
              <a:t> - Baltimore Museum of Industry</a:t>
            </a:r>
            <a:endParaRPr sz="1800">
              <a:solidFill>
                <a:schemeClr val="dk1"/>
              </a:solidFill>
              <a:latin typeface="Comic Sans MS"/>
              <a:ea typeface="Comic Sans MS"/>
              <a:cs typeface="Comic Sans MS"/>
              <a:sym typeface="Comic Sans MS"/>
            </a:endParaRPr>
          </a:p>
          <a:p>
            <a:pPr indent="-317500" lvl="0" marL="457200" rtl="0" algn="l">
              <a:spcBef>
                <a:spcPts val="1600"/>
              </a:spcBef>
              <a:spcAft>
                <a:spcPts val="0"/>
              </a:spcAft>
              <a:buClr>
                <a:schemeClr val="dk1"/>
              </a:buClr>
              <a:buSzPts val="1400"/>
              <a:buFont typeface="Comic Sans MS"/>
              <a:buChar char="●"/>
            </a:pPr>
            <a:r>
              <a:rPr lang="en">
                <a:solidFill>
                  <a:schemeClr val="dk1"/>
                </a:solidFill>
                <a:latin typeface="Comic Sans MS"/>
                <a:ea typeface="Comic Sans MS"/>
                <a:cs typeface="Comic Sans MS"/>
                <a:sym typeface="Comic Sans MS"/>
              </a:rPr>
              <a:t>4-5 </a:t>
            </a:r>
            <a:r>
              <a:rPr lang="en">
                <a:solidFill>
                  <a:schemeClr val="dk1"/>
                </a:solidFill>
                <a:latin typeface="Comic Sans MS"/>
                <a:ea typeface="Comic Sans MS"/>
                <a:cs typeface="Comic Sans MS"/>
                <a:sym typeface="Comic Sans MS"/>
              </a:rPr>
              <a:t>chaperones per class (per museum guidelines)</a:t>
            </a:r>
            <a:endParaRPr>
              <a:solidFill>
                <a:schemeClr val="dk1"/>
              </a:solidFill>
              <a:latin typeface="Comic Sans MS"/>
              <a:ea typeface="Comic Sans MS"/>
              <a:cs typeface="Comic Sans MS"/>
              <a:sym typeface="Comic Sans MS"/>
            </a:endParaRPr>
          </a:p>
          <a:p>
            <a:pPr indent="0" lvl="0" marL="0" rtl="0" algn="l">
              <a:spcBef>
                <a:spcPts val="1600"/>
              </a:spcBef>
              <a:spcAft>
                <a:spcPts val="0"/>
              </a:spcAft>
              <a:buNone/>
            </a:pPr>
            <a:r>
              <a:t/>
            </a:r>
            <a:endParaRPr>
              <a:solidFill>
                <a:schemeClr val="dk1"/>
              </a:solidFill>
              <a:latin typeface="Comic Sans MS"/>
              <a:ea typeface="Comic Sans MS"/>
              <a:cs typeface="Comic Sans MS"/>
              <a:sym typeface="Comic Sans MS"/>
            </a:endParaRPr>
          </a:p>
          <a:p>
            <a:pPr indent="0" lvl="0" marL="0" rtl="0" algn="l">
              <a:spcBef>
                <a:spcPts val="1600"/>
              </a:spcBef>
              <a:spcAft>
                <a:spcPts val="0"/>
              </a:spcAft>
              <a:buNone/>
            </a:pPr>
            <a:r>
              <a:rPr lang="en" sz="2400">
                <a:latin typeface="Comic Sans MS"/>
                <a:ea typeface="Comic Sans MS"/>
                <a:cs typeface="Comic Sans MS"/>
                <a:sym typeface="Comic Sans MS"/>
              </a:rPr>
              <a:t>🚌</a:t>
            </a:r>
            <a:r>
              <a:rPr lang="en" sz="2400">
                <a:solidFill>
                  <a:schemeClr val="dk2"/>
                </a:solidFill>
                <a:latin typeface="Comic Sans MS"/>
                <a:ea typeface="Comic Sans MS"/>
                <a:cs typeface="Comic Sans MS"/>
                <a:sym typeface="Comic Sans MS"/>
              </a:rPr>
              <a:t> </a:t>
            </a:r>
            <a:r>
              <a:rPr lang="en" sz="1800">
                <a:solidFill>
                  <a:schemeClr val="dk2"/>
                </a:solidFill>
                <a:latin typeface="Comic Sans MS"/>
                <a:ea typeface="Comic Sans MS"/>
                <a:cs typeface="Comic Sans MS"/>
                <a:sym typeface="Comic Sans MS"/>
              </a:rPr>
              <a:t>  </a:t>
            </a:r>
            <a:r>
              <a:rPr lang="en" sz="1800">
                <a:solidFill>
                  <a:schemeClr val="dk1"/>
                </a:solidFill>
                <a:latin typeface="Comic Sans MS"/>
                <a:ea typeface="Comic Sans MS"/>
                <a:cs typeface="Comic Sans MS"/>
                <a:sym typeface="Comic Sans MS"/>
              </a:rPr>
              <a:t>June - Western Regional Park - End of year picnic</a:t>
            </a:r>
            <a:endParaRPr sz="1800">
              <a:solidFill>
                <a:schemeClr val="dk1"/>
              </a:solidFill>
              <a:latin typeface="Comic Sans MS"/>
              <a:ea typeface="Comic Sans MS"/>
              <a:cs typeface="Comic Sans MS"/>
              <a:sym typeface="Comic Sans MS"/>
            </a:endParaRPr>
          </a:p>
          <a:p>
            <a:pPr indent="-317500" lvl="0" marL="457200" rtl="0" algn="l">
              <a:spcBef>
                <a:spcPts val="1600"/>
              </a:spcBef>
              <a:spcAft>
                <a:spcPts val="0"/>
              </a:spcAft>
              <a:buClr>
                <a:schemeClr val="dk1"/>
              </a:buClr>
              <a:buSzPts val="1400"/>
              <a:buFont typeface="Comic Sans MS"/>
              <a:buChar char="●"/>
            </a:pPr>
            <a:r>
              <a:rPr lang="en">
                <a:solidFill>
                  <a:schemeClr val="dk1"/>
                </a:solidFill>
                <a:latin typeface="Comic Sans MS"/>
                <a:ea typeface="Comic Sans MS"/>
                <a:cs typeface="Comic Sans MS"/>
                <a:sym typeface="Comic Sans MS"/>
              </a:rPr>
              <a:t>Families meet us at the park</a:t>
            </a:r>
            <a:endParaRPr/>
          </a:p>
        </p:txBody>
      </p:sp>
      <p:pic>
        <p:nvPicPr>
          <p:cNvPr id="425" name="Google Shape;425;p38"/>
          <p:cNvPicPr preferRelativeResize="0"/>
          <p:nvPr/>
        </p:nvPicPr>
        <p:blipFill>
          <a:blip r:embed="rId3">
            <a:alphaModFix/>
          </a:blip>
          <a:stretch>
            <a:fillRect/>
          </a:stretch>
        </p:blipFill>
        <p:spPr>
          <a:xfrm>
            <a:off x="5172850" y="829500"/>
            <a:ext cx="2895600" cy="1019175"/>
          </a:xfrm>
          <a:prstGeom prst="rect">
            <a:avLst/>
          </a:prstGeom>
          <a:noFill/>
          <a:ln>
            <a:noFill/>
          </a:ln>
        </p:spPr>
      </p:pic>
      <p:pic>
        <p:nvPicPr>
          <p:cNvPr id="426" name="Google Shape;426;p38"/>
          <p:cNvPicPr preferRelativeResize="0"/>
          <p:nvPr/>
        </p:nvPicPr>
        <p:blipFill>
          <a:blip r:embed="rId4">
            <a:alphaModFix/>
          </a:blip>
          <a:stretch>
            <a:fillRect/>
          </a:stretch>
        </p:blipFill>
        <p:spPr>
          <a:xfrm>
            <a:off x="7051125" y="4062000"/>
            <a:ext cx="1488951" cy="1019175"/>
          </a:xfrm>
          <a:prstGeom prst="rect">
            <a:avLst/>
          </a:prstGeom>
          <a:noFill/>
          <a:ln>
            <a:noFill/>
          </a:ln>
        </p:spPr>
      </p:pic>
      <p:pic>
        <p:nvPicPr>
          <p:cNvPr id="427" name="Google Shape;427;p38"/>
          <p:cNvPicPr preferRelativeResize="0"/>
          <p:nvPr/>
        </p:nvPicPr>
        <p:blipFill>
          <a:blip r:embed="rId5">
            <a:alphaModFix/>
          </a:blip>
          <a:stretch>
            <a:fillRect/>
          </a:stretch>
        </p:blipFill>
        <p:spPr>
          <a:xfrm>
            <a:off x="5664400" y="4278875"/>
            <a:ext cx="1183350" cy="714200"/>
          </a:xfrm>
          <a:prstGeom prst="rect">
            <a:avLst/>
          </a:prstGeom>
          <a:noFill/>
          <a:ln>
            <a:noFill/>
          </a:ln>
        </p:spPr>
      </p:pic>
      <p:sp>
        <p:nvSpPr>
          <p:cNvPr id="428" name="Google Shape;428;p38"/>
          <p:cNvSpPr/>
          <p:nvPr/>
        </p:nvSpPr>
        <p:spPr>
          <a:xfrm>
            <a:off x="8469675" y="886325"/>
            <a:ext cx="704100" cy="692100"/>
          </a:xfrm>
          <a:prstGeom prst="ellipse">
            <a:avLst/>
          </a:prstGeom>
          <a:solidFill>
            <a:srgbClr val="F8BB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8"/>
          <p:cNvSpPr/>
          <p:nvPr/>
        </p:nvSpPr>
        <p:spPr>
          <a:xfrm>
            <a:off x="8344425" y="426850"/>
            <a:ext cx="704100" cy="692100"/>
          </a:xfrm>
          <a:prstGeom prst="ellipse">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8"/>
          <p:cNvSpPr/>
          <p:nvPr/>
        </p:nvSpPr>
        <p:spPr>
          <a:xfrm>
            <a:off x="8344425" y="772925"/>
            <a:ext cx="954600" cy="918900"/>
          </a:xfrm>
          <a:prstGeom prst="donut">
            <a:avLst>
              <a:gd fmla="val 7498" name="adj"/>
            </a:avLst>
          </a:prstGeom>
          <a:solidFill>
            <a:srgbClr val="45CE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8"/>
          <p:cNvSpPr/>
          <p:nvPr/>
        </p:nvSpPr>
        <p:spPr>
          <a:xfrm>
            <a:off x="7515075" y="-372725"/>
            <a:ext cx="954600" cy="918900"/>
          </a:xfrm>
          <a:prstGeom prst="donut">
            <a:avLst>
              <a:gd fmla="val 7712" name="adj"/>
            </a:avLst>
          </a:prstGeom>
          <a:solidFill>
            <a:srgbClr val="E8004C">
              <a:alpha val="866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2" name="Google Shape;432;p38"/>
          <p:cNvPicPr preferRelativeResize="0"/>
          <p:nvPr/>
        </p:nvPicPr>
        <p:blipFill>
          <a:blip r:embed="rId6">
            <a:alphaModFix/>
          </a:blip>
          <a:stretch>
            <a:fillRect/>
          </a:stretch>
        </p:blipFill>
        <p:spPr>
          <a:xfrm>
            <a:off x="5172850" y="1994901"/>
            <a:ext cx="2184080" cy="1662650"/>
          </a:xfrm>
          <a:prstGeom prst="rect">
            <a:avLst/>
          </a:prstGeom>
          <a:noFill/>
          <a:ln>
            <a:noFill/>
          </a:ln>
        </p:spPr>
      </p:pic>
      <p:pic>
        <p:nvPicPr>
          <p:cNvPr id="433" name="Google Shape;433;p38"/>
          <p:cNvPicPr preferRelativeResize="0"/>
          <p:nvPr/>
        </p:nvPicPr>
        <p:blipFill>
          <a:blip r:embed="rId7">
            <a:alphaModFix/>
          </a:blip>
          <a:stretch>
            <a:fillRect/>
          </a:stretch>
        </p:blipFill>
        <p:spPr>
          <a:xfrm>
            <a:off x="7426975" y="1908539"/>
            <a:ext cx="1233503" cy="918900"/>
          </a:xfrm>
          <a:prstGeom prst="rect">
            <a:avLst/>
          </a:prstGeom>
          <a:noFill/>
          <a:ln>
            <a:noFill/>
          </a:ln>
        </p:spPr>
      </p:pic>
      <p:pic>
        <p:nvPicPr>
          <p:cNvPr id="434" name="Google Shape;434;p38"/>
          <p:cNvPicPr preferRelativeResize="0"/>
          <p:nvPr/>
        </p:nvPicPr>
        <p:blipFill>
          <a:blip r:embed="rId8">
            <a:alphaModFix/>
          </a:blip>
          <a:stretch>
            <a:fillRect/>
          </a:stretch>
        </p:blipFill>
        <p:spPr>
          <a:xfrm>
            <a:off x="7720899" y="2887325"/>
            <a:ext cx="1327635" cy="918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sp>
        <p:nvSpPr>
          <p:cNvPr id="439" name="Google Shape;439;p39"/>
          <p:cNvSpPr txBox="1"/>
          <p:nvPr/>
        </p:nvSpPr>
        <p:spPr>
          <a:xfrm>
            <a:off x="1442500" y="402250"/>
            <a:ext cx="6545400" cy="7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000">
                <a:solidFill>
                  <a:srgbClr val="9C0ED6"/>
                </a:solidFill>
                <a:latin typeface="Happy Monkey"/>
                <a:ea typeface="Happy Monkey"/>
                <a:cs typeface="Happy Monkey"/>
                <a:sym typeface="Happy Monkey"/>
              </a:rPr>
              <a:t>Miscellaneous</a:t>
            </a:r>
            <a:endParaRPr b="1" sz="4000">
              <a:solidFill>
                <a:srgbClr val="9C0ED6"/>
              </a:solidFill>
              <a:latin typeface="Happy Monkey"/>
              <a:ea typeface="Happy Monkey"/>
              <a:cs typeface="Happy Monkey"/>
              <a:sym typeface="Happy Monkey"/>
            </a:endParaRPr>
          </a:p>
        </p:txBody>
      </p:sp>
      <p:sp>
        <p:nvSpPr>
          <p:cNvPr id="440" name="Google Shape;440;p39"/>
          <p:cNvSpPr txBox="1"/>
          <p:nvPr/>
        </p:nvSpPr>
        <p:spPr>
          <a:xfrm>
            <a:off x="2876050" y="1620225"/>
            <a:ext cx="5012100" cy="305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  </a:t>
            </a:r>
            <a:r>
              <a:rPr lang="en" sz="2400">
                <a:latin typeface="Comic Sans MS"/>
                <a:ea typeface="Comic Sans MS"/>
                <a:cs typeface="Comic Sans MS"/>
                <a:sym typeface="Comic Sans MS"/>
              </a:rPr>
              <a:t>Dismissal </a:t>
            </a:r>
            <a:endParaRPr sz="2400">
              <a:latin typeface="Comic Sans MS"/>
              <a:ea typeface="Comic Sans MS"/>
              <a:cs typeface="Comic Sans MS"/>
              <a:sym typeface="Comic Sans MS"/>
            </a:endParaRPr>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lang="en" sz="2400"/>
              <a:t>🌟 </a:t>
            </a:r>
            <a:r>
              <a:rPr lang="en" sz="2400">
                <a:latin typeface="Comic Sans MS"/>
                <a:ea typeface="Comic Sans MS"/>
                <a:cs typeface="Comic Sans MS"/>
                <a:sym typeface="Comic Sans MS"/>
              </a:rPr>
              <a:t>Star of the Week sign up</a:t>
            </a:r>
            <a:endParaRPr sz="2400">
              <a:latin typeface="Comic Sans MS"/>
              <a:ea typeface="Comic Sans MS"/>
              <a:cs typeface="Comic Sans MS"/>
              <a:sym typeface="Comic Sans MS"/>
            </a:endParaRPr>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lang="en" sz="2400"/>
              <a:t>📷  </a:t>
            </a:r>
            <a:r>
              <a:rPr lang="en" sz="2400">
                <a:latin typeface="Comic Sans MS"/>
                <a:ea typeface="Comic Sans MS"/>
                <a:cs typeface="Comic Sans MS"/>
                <a:sym typeface="Comic Sans MS"/>
              </a:rPr>
              <a:t>Photo </a:t>
            </a:r>
            <a:endParaRPr sz="2400">
              <a:latin typeface="Comic Sans MS"/>
              <a:ea typeface="Comic Sans MS"/>
              <a:cs typeface="Comic Sans MS"/>
              <a:sym typeface="Comic Sans MS"/>
            </a:endParaRPr>
          </a:p>
        </p:txBody>
      </p:sp>
      <p:pic>
        <p:nvPicPr>
          <p:cNvPr id="441" name="Google Shape;441;p39"/>
          <p:cNvPicPr preferRelativeResize="0"/>
          <p:nvPr/>
        </p:nvPicPr>
        <p:blipFill>
          <a:blip r:embed="rId3">
            <a:alphaModFix/>
          </a:blip>
          <a:stretch>
            <a:fillRect/>
          </a:stretch>
        </p:blipFill>
        <p:spPr>
          <a:xfrm>
            <a:off x="5486850" y="3355475"/>
            <a:ext cx="2143125" cy="16573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pic>
        <p:nvPicPr>
          <p:cNvPr id="446" name="Google Shape;446;p40"/>
          <p:cNvPicPr preferRelativeResize="0"/>
          <p:nvPr/>
        </p:nvPicPr>
        <p:blipFill>
          <a:blip r:embed="rId3">
            <a:alphaModFix/>
          </a:blip>
          <a:stretch>
            <a:fillRect/>
          </a:stretch>
        </p:blipFill>
        <p:spPr>
          <a:xfrm>
            <a:off x="1182750" y="280500"/>
            <a:ext cx="6778475" cy="4749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sp>
        <p:nvSpPr>
          <p:cNvPr id="451" name="Google Shape;451;p41"/>
          <p:cNvSpPr txBox="1"/>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200">
                <a:solidFill>
                  <a:srgbClr val="212121"/>
                </a:solidFill>
                <a:latin typeface="Happy Monkey"/>
                <a:ea typeface="Happy Monkey"/>
                <a:cs typeface="Happy Monkey"/>
                <a:sym typeface="Happy Monkey"/>
              </a:rPr>
              <a:t>Thanks for coming...</a:t>
            </a:r>
            <a:endParaRPr b="1" sz="4200">
              <a:solidFill>
                <a:srgbClr val="212121"/>
              </a:solidFill>
              <a:latin typeface="Happy Monkey"/>
              <a:ea typeface="Happy Monkey"/>
              <a:cs typeface="Happy Monkey"/>
              <a:sym typeface="Happy Monkey"/>
            </a:endParaRPr>
          </a:p>
        </p:txBody>
      </p:sp>
      <p:sp>
        <p:nvSpPr>
          <p:cNvPr id="452" name="Google Shape;452;p41"/>
          <p:cNvSpPr txBox="1"/>
          <p:nvPr/>
        </p:nvSpPr>
        <p:spPr>
          <a:xfrm>
            <a:off x="311700" y="1252638"/>
            <a:ext cx="8520600" cy="3340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4800">
                <a:solidFill>
                  <a:srgbClr val="CC0000"/>
                </a:solidFill>
                <a:latin typeface="Happy Monkey"/>
                <a:ea typeface="Happy Monkey"/>
                <a:cs typeface="Happy Monkey"/>
                <a:sym typeface="Happy Monkey"/>
              </a:rPr>
              <a:t>We</a:t>
            </a:r>
            <a:r>
              <a:rPr lang="en" sz="4800">
                <a:solidFill>
                  <a:srgbClr val="666666"/>
                </a:solidFill>
                <a:latin typeface="Happy Monkey"/>
                <a:ea typeface="Happy Monkey"/>
                <a:cs typeface="Happy Monkey"/>
                <a:sym typeface="Happy Monkey"/>
              </a:rPr>
              <a:t> </a:t>
            </a:r>
            <a:r>
              <a:rPr lang="en" sz="4800">
                <a:latin typeface="Happy Monkey"/>
                <a:ea typeface="Happy Monkey"/>
                <a:cs typeface="Happy Monkey"/>
                <a:sym typeface="Happy Monkey"/>
              </a:rPr>
              <a:t>are</a:t>
            </a:r>
            <a:r>
              <a:rPr lang="en" sz="4800">
                <a:solidFill>
                  <a:srgbClr val="666666"/>
                </a:solidFill>
                <a:latin typeface="Happy Monkey"/>
                <a:ea typeface="Happy Monkey"/>
                <a:cs typeface="Happy Monkey"/>
                <a:sym typeface="Happy Monkey"/>
              </a:rPr>
              <a:t> </a:t>
            </a:r>
            <a:r>
              <a:rPr lang="en" sz="4800">
                <a:solidFill>
                  <a:srgbClr val="674EA7"/>
                </a:solidFill>
                <a:latin typeface="Happy Monkey"/>
                <a:ea typeface="Happy Monkey"/>
                <a:cs typeface="Happy Monkey"/>
                <a:sym typeface="Happy Monkey"/>
              </a:rPr>
              <a:t>looking</a:t>
            </a:r>
            <a:r>
              <a:rPr lang="en" sz="4800">
                <a:solidFill>
                  <a:srgbClr val="666666"/>
                </a:solidFill>
                <a:latin typeface="Happy Monkey"/>
                <a:ea typeface="Happy Monkey"/>
                <a:cs typeface="Happy Monkey"/>
                <a:sym typeface="Happy Monkey"/>
              </a:rPr>
              <a:t> </a:t>
            </a:r>
            <a:r>
              <a:rPr lang="en" sz="4800">
                <a:solidFill>
                  <a:srgbClr val="0000FF"/>
                </a:solidFill>
                <a:latin typeface="Happy Monkey"/>
                <a:ea typeface="Happy Monkey"/>
                <a:cs typeface="Happy Monkey"/>
                <a:sym typeface="Happy Monkey"/>
              </a:rPr>
              <a:t>forward</a:t>
            </a:r>
            <a:r>
              <a:rPr lang="en" sz="4800">
                <a:solidFill>
                  <a:srgbClr val="666666"/>
                </a:solidFill>
                <a:latin typeface="Happy Monkey"/>
                <a:ea typeface="Happy Monkey"/>
                <a:cs typeface="Happy Monkey"/>
                <a:sym typeface="Happy Monkey"/>
              </a:rPr>
              <a:t> </a:t>
            </a:r>
            <a:r>
              <a:rPr lang="en" sz="4800">
                <a:solidFill>
                  <a:srgbClr val="FF9900"/>
                </a:solidFill>
                <a:latin typeface="Happy Monkey"/>
                <a:ea typeface="Happy Monkey"/>
                <a:cs typeface="Happy Monkey"/>
                <a:sym typeface="Happy Monkey"/>
              </a:rPr>
              <a:t>to</a:t>
            </a:r>
            <a:r>
              <a:rPr lang="en" sz="4800">
                <a:solidFill>
                  <a:srgbClr val="666666"/>
                </a:solidFill>
                <a:latin typeface="Happy Monkey"/>
                <a:ea typeface="Happy Monkey"/>
                <a:cs typeface="Happy Monkey"/>
                <a:sym typeface="Happy Monkey"/>
              </a:rPr>
              <a:t> </a:t>
            </a:r>
            <a:r>
              <a:rPr lang="en" sz="4800">
                <a:solidFill>
                  <a:srgbClr val="FFFF00"/>
                </a:solidFill>
                <a:latin typeface="Happy Monkey"/>
                <a:ea typeface="Happy Monkey"/>
                <a:cs typeface="Happy Monkey"/>
                <a:sym typeface="Happy Monkey"/>
              </a:rPr>
              <a:t>a</a:t>
            </a:r>
            <a:r>
              <a:rPr lang="en" sz="4800">
                <a:solidFill>
                  <a:srgbClr val="666666"/>
                </a:solidFill>
                <a:latin typeface="Happy Monkey"/>
                <a:ea typeface="Happy Monkey"/>
                <a:cs typeface="Happy Monkey"/>
                <a:sym typeface="Happy Monkey"/>
              </a:rPr>
              <a:t> </a:t>
            </a:r>
            <a:r>
              <a:rPr lang="en" sz="4800">
                <a:solidFill>
                  <a:srgbClr val="339734"/>
                </a:solidFill>
                <a:latin typeface="Happy Monkey"/>
                <a:ea typeface="Happy Monkey"/>
                <a:cs typeface="Happy Monkey"/>
                <a:sym typeface="Happy Monkey"/>
              </a:rPr>
              <a:t>GREAT</a:t>
            </a:r>
            <a:r>
              <a:rPr lang="en" sz="4800">
                <a:solidFill>
                  <a:srgbClr val="666666"/>
                </a:solidFill>
                <a:latin typeface="Happy Monkey"/>
                <a:ea typeface="Happy Monkey"/>
                <a:cs typeface="Happy Monkey"/>
                <a:sym typeface="Happy Monkey"/>
              </a:rPr>
              <a:t> </a:t>
            </a:r>
            <a:r>
              <a:rPr lang="en" sz="4800">
                <a:solidFill>
                  <a:srgbClr val="783F04"/>
                </a:solidFill>
                <a:latin typeface="Happy Monkey"/>
                <a:ea typeface="Happy Monkey"/>
                <a:cs typeface="Happy Monkey"/>
                <a:sym typeface="Happy Monkey"/>
              </a:rPr>
              <a:t>year</a:t>
            </a:r>
            <a:r>
              <a:rPr lang="en" sz="4800">
                <a:solidFill>
                  <a:srgbClr val="666666"/>
                </a:solidFill>
                <a:latin typeface="Happy Monkey"/>
                <a:ea typeface="Happy Monkey"/>
                <a:cs typeface="Happy Monkey"/>
                <a:sym typeface="Happy Monkey"/>
              </a:rPr>
              <a:t> </a:t>
            </a:r>
            <a:r>
              <a:rPr lang="en" sz="4800">
                <a:solidFill>
                  <a:srgbClr val="A64D79"/>
                </a:solidFill>
                <a:latin typeface="Happy Monkey"/>
                <a:ea typeface="Happy Monkey"/>
                <a:cs typeface="Happy Monkey"/>
                <a:sym typeface="Happy Monkey"/>
              </a:rPr>
              <a:t>in</a:t>
            </a:r>
            <a:r>
              <a:rPr lang="en" sz="4800">
                <a:solidFill>
                  <a:srgbClr val="666666"/>
                </a:solidFill>
                <a:latin typeface="Happy Monkey"/>
                <a:ea typeface="Happy Monkey"/>
                <a:cs typeface="Happy Monkey"/>
                <a:sym typeface="Happy Monkey"/>
              </a:rPr>
              <a:t> </a:t>
            </a:r>
            <a:r>
              <a:rPr lang="en" sz="4800">
                <a:solidFill>
                  <a:srgbClr val="00FDC8"/>
                </a:solidFill>
                <a:latin typeface="Happy Monkey"/>
                <a:ea typeface="Happy Monkey"/>
                <a:cs typeface="Happy Monkey"/>
                <a:sym typeface="Happy Monkey"/>
              </a:rPr>
              <a:t>first</a:t>
            </a:r>
            <a:r>
              <a:rPr lang="en" sz="4800">
                <a:solidFill>
                  <a:srgbClr val="666666"/>
                </a:solidFill>
                <a:latin typeface="Happy Monkey"/>
                <a:ea typeface="Happy Monkey"/>
                <a:cs typeface="Happy Monkey"/>
                <a:sym typeface="Happy Monkey"/>
              </a:rPr>
              <a:t> </a:t>
            </a:r>
            <a:r>
              <a:rPr lang="en" sz="4800">
                <a:solidFill>
                  <a:srgbClr val="BA11FF"/>
                </a:solidFill>
                <a:latin typeface="Happy Monkey"/>
                <a:ea typeface="Happy Monkey"/>
                <a:cs typeface="Happy Monkey"/>
                <a:sym typeface="Happy Monkey"/>
              </a:rPr>
              <a:t>grade!</a:t>
            </a:r>
            <a:endParaRPr sz="4800">
              <a:solidFill>
                <a:srgbClr val="BA11FF"/>
              </a:solidFill>
              <a:latin typeface="Happy Monkey"/>
              <a:ea typeface="Happy Monkey"/>
              <a:cs typeface="Happy Monkey"/>
              <a:sym typeface="Happy Monkey"/>
            </a:endParaRPr>
          </a:p>
        </p:txBody>
      </p:sp>
      <p:pic>
        <p:nvPicPr>
          <p:cNvPr id="453" name="Google Shape;453;p41"/>
          <p:cNvPicPr preferRelativeResize="0"/>
          <p:nvPr/>
        </p:nvPicPr>
        <p:blipFill>
          <a:blip r:embed="rId3">
            <a:alphaModFix/>
          </a:blip>
          <a:stretch>
            <a:fillRect/>
          </a:stretch>
        </p:blipFill>
        <p:spPr>
          <a:xfrm>
            <a:off x="5901500" y="3148549"/>
            <a:ext cx="1956979" cy="1871150"/>
          </a:xfrm>
          <a:prstGeom prst="rect">
            <a:avLst/>
          </a:prstGeom>
          <a:noFill/>
          <a:ln>
            <a:noFill/>
          </a:ln>
        </p:spPr>
      </p:pic>
      <p:pic>
        <p:nvPicPr>
          <p:cNvPr id="454" name="Google Shape;454;p41"/>
          <p:cNvPicPr preferRelativeResize="0"/>
          <p:nvPr/>
        </p:nvPicPr>
        <p:blipFill>
          <a:blip r:embed="rId4">
            <a:alphaModFix/>
          </a:blip>
          <a:stretch>
            <a:fillRect/>
          </a:stretch>
        </p:blipFill>
        <p:spPr>
          <a:xfrm>
            <a:off x="1515363" y="3150675"/>
            <a:ext cx="1838325" cy="1866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pic>
        <p:nvPicPr>
          <p:cNvPr id="209" name="Google Shape;209;p15"/>
          <p:cNvPicPr preferRelativeResize="0"/>
          <p:nvPr/>
        </p:nvPicPr>
        <p:blipFill>
          <a:blip r:embed="rId3">
            <a:alphaModFix/>
          </a:blip>
          <a:stretch>
            <a:fillRect/>
          </a:stretch>
        </p:blipFill>
        <p:spPr>
          <a:xfrm>
            <a:off x="2527225" y="343325"/>
            <a:ext cx="3917075" cy="4555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16"/>
          <p:cNvSpPr txBox="1"/>
          <p:nvPr/>
        </p:nvSpPr>
        <p:spPr>
          <a:xfrm>
            <a:off x="2867250" y="0"/>
            <a:ext cx="2430300" cy="11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674EA7"/>
                </a:solidFill>
                <a:latin typeface="Happy Monkey"/>
                <a:ea typeface="Happy Monkey"/>
                <a:cs typeface="Happy Monkey"/>
                <a:sym typeface="Happy Monkey"/>
              </a:rPr>
              <a:t>Schedule</a:t>
            </a:r>
            <a:endParaRPr b="1" sz="3600">
              <a:solidFill>
                <a:srgbClr val="674EA7"/>
              </a:solidFill>
              <a:latin typeface="Happy Monkey"/>
              <a:ea typeface="Happy Monkey"/>
              <a:cs typeface="Happy Monkey"/>
              <a:sym typeface="Happy Monkey"/>
            </a:endParaRPr>
          </a:p>
        </p:txBody>
      </p:sp>
      <p:sp>
        <p:nvSpPr>
          <p:cNvPr id="215" name="Google Shape;215;p16"/>
          <p:cNvSpPr txBox="1"/>
          <p:nvPr/>
        </p:nvSpPr>
        <p:spPr>
          <a:xfrm>
            <a:off x="1569950" y="971550"/>
            <a:ext cx="5709900" cy="401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155CC"/>
                </a:solidFill>
                <a:latin typeface="Comic Sans MS"/>
                <a:ea typeface="Comic Sans MS"/>
                <a:cs typeface="Comic Sans MS"/>
                <a:sym typeface="Comic Sans MS"/>
              </a:rPr>
              <a:t>9:10-9:20    Opening/Morning Work</a:t>
            </a:r>
            <a:endParaRPr sz="1800">
              <a:solidFill>
                <a:srgbClr val="1155CC"/>
              </a:solidFill>
              <a:latin typeface="Comic Sans MS"/>
              <a:ea typeface="Comic Sans MS"/>
              <a:cs typeface="Comic Sans MS"/>
              <a:sym typeface="Comic Sans MS"/>
            </a:endParaRPr>
          </a:p>
          <a:p>
            <a:pPr indent="0" lvl="0" marL="0" rtl="0" algn="l">
              <a:spcBef>
                <a:spcPts val="0"/>
              </a:spcBef>
              <a:spcAft>
                <a:spcPts val="0"/>
              </a:spcAft>
              <a:buNone/>
            </a:pPr>
            <a:r>
              <a:rPr lang="en" sz="1800">
                <a:solidFill>
                  <a:srgbClr val="1155CC"/>
                </a:solidFill>
                <a:latin typeface="Comic Sans MS"/>
                <a:ea typeface="Comic Sans MS"/>
                <a:cs typeface="Comic Sans MS"/>
                <a:sym typeface="Comic Sans MS"/>
              </a:rPr>
              <a:t>9:20-9:25	Announcements</a:t>
            </a:r>
            <a:endParaRPr sz="1800">
              <a:solidFill>
                <a:srgbClr val="1155CC"/>
              </a:solidFill>
              <a:latin typeface="Comic Sans MS"/>
              <a:ea typeface="Comic Sans MS"/>
              <a:cs typeface="Comic Sans MS"/>
              <a:sym typeface="Comic Sans MS"/>
            </a:endParaRPr>
          </a:p>
          <a:p>
            <a:pPr indent="0" lvl="0" marL="0" rtl="0" algn="l">
              <a:spcBef>
                <a:spcPts val="0"/>
              </a:spcBef>
              <a:spcAft>
                <a:spcPts val="0"/>
              </a:spcAft>
              <a:buNone/>
            </a:pPr>
            <a:r>
              <a:rPr lang="en" sz="1800">
                <a:solidFill>
                  <a:srgbClr val="1155CC"/>
                </a:solidFill>
                <a:latin typeface="Comic Sans MS"/>
                <a:ea typeface="Comic Sans MS"/>
                <a:cs typeface="Comic Sans MS"/>
                <a:sym typeface="Comic Sans MS"/>
              </a:rPr>
              <a:t>9:25-9:40	Community Circles</a:t>
            </a:r>
            <a:endParaRPr sz="1800">
              <a:solidFill>
                <a:srgbClr val="1155CC"/>
              </a:solidFill>
              <a:latin typeface="Comic Sans MS"/>
              <a:ea typeface="Comic Sans MS"/>
              <a:cs typeface="Comic Sans MS"/>
              <a:sym typeface="Comic Sans MS"/>
            </a:endParaRPr>
          </a:p>
          <a:p>
            <a:pPr indent="0" lvl="0" marL="0" rtl="0" algn="l">
              <a:spcBef>
                <a:spcPts val="0"/>
              </a:spcBef>
              <a:spcAft>
                <a:spcPts val="0"/>
              </a:spcAft>
              <a:buNone/>
            </a:pPr>
            <a:r>
              <a:rPr lang="en" sz="1800">
                <a:solidFill>
                  <a:srgbClr val="1155CC"/>
                </a:solidFill>
                <a:latin typeface="Comic Sans MS"/>
                <a:ea typeface="Comic Sans MS"/>
                <a:cs typeface="Comic Sans MS"/>
                <a:sym typeface="Comic Sans MS"/>
              </a:rPr>
              <a:t>9:30-11:30   ELA</a:t>
            </a:r>
            <a:endParaRPr sz="1800">
              <a:solidFill>
                <a:srgbClr val="1155CC"/>
              </a:solidFill>
              <a:latin typeface="Comic Sans MS"/>
              <a:ea typeface="Comic Sans MS"/>
              <a:cs typeface="Comic Sans MS"/>
              <a:sym typeface="Comic Sans MS"/>
            </a:endParaRPr>
          </a:p>
          <a:p>
            <a:pPr indent="0" lvl="0" marL="0" rtl="0" algn="l">
              <a:spcBef>
                <a:spcPts val="0"/>
              </a:spcBef>
              <a:spcAft>
                <a:spcPts val="0"/>
              </a:spcAft>
              <a:buNone/>
            </a:pPr>
            <a:r>
              <a:rPr lang="en" sz="1800">
                <a:solidFill>
                  <a:srgbClr val="1155CC"/>
                </a:solidFill>
                <a:latin typeface="Comic Sans MS"/>
                <a:ea typeface="Comic Sans MS"/>
                <a:cs typeface="Comic Sans MS"/>
                <a:sym typeface="Comic Sans MS"/>
              </a:rPr>
              <a:t>11:30-12:00	Recess</a:t>
            </a:r>
            <a:endParaRPr sz="1800">
              <a:solidFill>
                <a:srgbClr val="1155CC"/>
              </a:solidFill>
              <a:latin typeface="Comic Sans MS"/>
              <a:ea typeface="Comic Sans MS"/>
              <a:cs typeface="Comic Sans MS"/>
              <a:sym typeface="Comic Sans MS"/>
            </a:endParaRPr>
          </a:p>
          <a:p>
            <a:pPr indent="0" lvl="0" marL="0" rtl="0" algn="l">
              <a:spcBef>
                <a:spcPts val="0"/>
              </a:spcBef>
              <a:spcAft>
                <a:spcPts val="0"/>
              </a:spcAft>
              <a:buNone/>
            </a:pPr>
            <a:r>
              <a:rPr lang="en" sz="1800">
                <a:solidFill>
                  <a:srgbClr val="1155CC"/>
                </a:solidFill>
                <a:latin typeface="Comic Sans MS"/>
                <a:ea typeface="Comic Sans MS"/>
                <a:cs typeface="Comic Sans MS"/>
                <a:sym typeface="Comic Sans MS"/>
              </a:rPr>
              <a:t>12:00-12:30	Lunch</a:t>
            </a:r>
            <a:endParaRPr sz="1800">
              <a:solidFill>
                <a:srgbClr val="1155CC"/>
              </a:solidFill>
              <a:latin typeface="Comic Sans MS"/>
              <a:ea typeface="Comic Sans MS"/>
              <a:cs typeface="Comic Sans MS"/>
              <a:sym typeface="Comic Sans MS"/>
            </a:endParaRPr>
          </a:p>
          <a:p>
            <a:pPr indent="0" lvl="0" marL="0" rtl="0" algn="l">
              <a:spcBef>
                <a:spcPts val="0"/>
              </a:spcBef>
              <a:spcAft>
                <a:spcPts val="0"/>
              </a:spcAft>
              <a:buNone/>
            </a:pPr>
            <a:r>
              <a:rPr lang="en" sz="1800">
                <a:solidFill>
                  <a:srgbClr val="1155CC"/>
                </a:solidFill>
                <a:latin typeface="Comic Sans MS"/>
                <a:ea typeface="Comic Sans MS"/>
                <a:cs typeface="Comic Sans MS"/>
                <a:sym typeface="Comic Sans MS"/>
              </a:rPr>
              <a:t>12:30-12:45  Interactive Read Aloud</a:t>
            </a:r>
            <a:endParaRPr sz="1800">
              <a:solidFill>
                <a:srgbClr val="1155CC"/>
              </a:solidFill>
              <a:latin typeface="Comic Sans MS"/>
              <a:ea typeface="Comic Sans MS"/>
              <a:cs typeface="Comic Sans MS"/>
              <a:sym typeface="Comic Sans MS"/>
            </a:endParaRPr>
          </a:p>
          <a:p>
            <a:pPr indent="0" lvl="0" marL="0" rtl="0" algn="l">
              <a:spcBef>
                <a:spcPts val="0"/>
              </a:spcBef>
              <a:spcAft>
                <a:spcPts val="0"/>
              </a:spcAft>
              <a:buNone/>
            </a:pPr>
            <a:r>
              <a:rPr lang="en" sz="1800">
                <a:solidFill>
                  <a:srgbClr val="1155CC"/>
                </a:solidFill>
                <a:latin typeface="Comic Sans MS"/>
                <a:ea typeface="Comic Sans MS"/>
                <a:cs typeface="Comic Sans MS"/>
                <a:sym typeface="Comic Sans MS"/>
              </a:rPr>
              <a:t>12:45-2:00	Math</a:t>
            </a:r>
            <a:endParaRPr sz="1800">
              <a:solidFill>
                <a:srgbClr val="1155CC"/>
              </a:solidFill>
              <a:latin typeface="Comic Sans MS"/>
              <a:ea typeface="Comic Sans MS"/>
              <a:cs typeface="Comic Sans MS"/>
              <a:sym typeface="Comic Sans MS"/>
            </a:endParaRPr>
          </a:p>
          <a:p>
            <a:pPr indent="0" lvl="0" marL="0" rtl="0" algn="l">
              <a:spcBef>
                <a:spcPts val="0"/>
              </a:spcBef>
              <a:spcAft>
                <a:spcPts val="0"/>
              </a:spcAft>
              <a:buNone/>
            </a:pPr>
            <a:r>
              <a:rPr lang="en" sz="1800">
                <a:solidFill>
                  <a:srgbClr val="1155CC"/>
                </a:solidFill>
                <a:latin typeface="Comic Sans MS"/>
                <a:ea typeface="Comic Sans MS"/>
                <a:cs typeface="Comic Sans MS"/>
                <a:sym typeface="Comic Sans MS"/>
              </a:rPr>
              <a:t>2:00-2:35	Content </a:t>
            </a:r>
            <a:r>
              <a:rPr lang="en">
                <a:solidFill>
                  <a:srgbClr val="1155CC"/>
                </a:solidFill>
                <a:latin typeface="Comic Sans MS"/>
                <a:ea typeface="Comic Sans MS"/>
                <a:cs typeface="Comic Sans MS"/>
                <a:sym typeface="Comic Sans MS"/>
              </a:rPr>
              <a:t>(Health/Science/Social Studies)</a:t>
            </a:r>
            <a:endParaRPr>
              <a:solidFill>
                <a:srgbClr val="1155CC"/>
              </a:solidFill>
              <a:latin typeface="Comic Sans MS"/>
              <a:ea typeface="Comic Sans MS"/>
              <a:cs typeface="Comic Sans MS"/>
              <a:sym typeface="Comic Sans MS"/>
            </a:endParaRPr>
          </a:p>
          <a:p>
            <a:pPr indent="0" lvl="0" marL="0" rtl="0" algn="l">
              <a:spcBef>
                <a:spcPts val="0"/>
              </a:spcBef>
              <a:spcAft>
                <a:spcPts val="0"/>
              </a:spcAft>
              <a:buNone/>
            </a:pPr>
            <a:r>
              <a:rPr lang="en" sz="1800">
                <a:solidFill>
                  <a:srgbClr val="1155CC"/>
                </a:solidFill>
                <a:latin typeface="Comic Sans MS"/>
                <a:ea typeface="Comic Sans MS"/>
                <a:cs typeface="Comic Sans MS"/>
                <a:sym typeface="Comic Sans MS"/>
              </a:rPr>
              <a:t>2:35-2:40	Stack &amp; Pack</a:t>
            </a:r>
            <a:endParaRPr sz="1800">
              <a:solidFill>
                <a:srgbClr val="1155CC"/>
              </a:solidFill>
              <a:latin typeface="Comic Sans MS"/>
              <a:ea typeface="Comic Sans MS"/>
              <a:cs typeface="Comic Sans MS"/>
              <a:sym typeface="Comic Sans MS"/>
            </a:endParaRPr>
          </a:p>
          <a:p>
            <a:pPr indent="0" lvl="0" marL="0" rtl="0" algn="l">
              <a:spcBef>
                <a:spcPts val="0"/>
              </a:spcBef>
              <a:spcAft>
                <a:spcPts val="0"/>
              </a:spcAft>
              <a:buNone/>
            </a:pPr>
            <a:r>
              <a:rPr lang="en" sz="1800">
                <a:solidFill>
                  <a:srgbClr val="1155CC"/>
                </a:solidFill>
                <a:latin typeface="Comic Sans MS"/>
                <a:ea typeface="Comic Sans MS"/>
                <a:cs typeface="Comic Sans MS"/>
                <a:sym typeface="Comic Sans MS"/>
              </a:rPr>
              <a:t>2:40-3:40	Related Arts </a:t>
            </a:r>
            <a:r>
              <a:rPr lang="en">
                <a:solidFill>
                  <a:srgbClr val="1155CC"/>
                </a:solidFill>
                <a:latin typeface="Comic Sans MS"/>
                <a:ea typeface="Comic Sans MS"/>
                <a:cs typeface="Comic Sans MS"/>
                <a:sym typeface="Comic Sans MS"/>
              </a:rPr>
              <a:t>(PE, Music, Technology, Art, </a:t>
            </a:r>
            <a:endParaRPr>
              <a:solidFill>
                <a:srgbClr val="1155CC"/>
              </a:solidFill>
              <a:latin typeface="Comic Sans MS"/>
              <a:ea typeface="Comic Sans MS"/>
              <a:cs typeface="Comic Sans MS"/>
              <a:sym typeface="Comic Sans MS"/>
            </a:endParaRPr>
          </a:p>
          <a:p>
            <a:pPr indent="457200" lvl="0" marL="914400" rtl="0" algn="l">
              <a:spcBef>
                <a:spcPts val="0"/>
              </a:spcBef>
              <a:spcAft>
                <a:spcPts val="0"/>
              </a:spcAft>
              <a:buNone/>
            </a:pPr>
            <a:r>
              <a:rPr lang="en">
                <a:solidFill>
                  <a:srgbClr val="1155CC"/>
                </a:solidFill>
                <a:latin typeface="Comic Sans MS"/>
                <a:ea typeface="Comic Sans MS"/>
                <a:cs typeface="Comic Sans MS"/>
                <a:sym typeface="Comic Sans MS"/>
              </a:rPr>
              <a:t>Media)</a:t>
            </a:r>
            <a:endParaRPr>
              <a:solidFill>
                <a:srgbClr val="1155CC"/>
              </a:solidFill>
              <a:latin typeface="Comic Sans MS"/>
              <a:ea typeface="Comic Sans MS"/>
              <a:cs typeface="Comic Sans MS"/>
              <a:sym typeface="Comic Sans MS"/>
            </a:endParaRPr>
          </a:p>
          <a:p>
            <a:pPr indent="0" lvl="0" marL="0" rtl="0" algn="l">
              <a:spcBef>
                <a:spcPts val="0"/>
              </a:spcBef>
              <a:spcAft>
                <a:spcPts val="0"/>
              </a:spcAft>
              <a:buNone/>
            </a:pPr>
            <a:r>
              <a:rPr lang="en" sz="1800">
                <a:solidFill>
                  <a:srgbClr val="1155CC"/>
                </a:solidFill>
                <a:latin typeface="Comic Sans MS"/>
                <a:ea typeface="Comic Sans MS"/>
                <a:cs typeface="Comic Sans MS"/>
                <a:sym typeface="Comic Sans MS"/>
              </a:rPr>
              <a:t>3:45		Announcements</a:t>
            </a:r>
            <a:endParaRPr sz="1800">
              <a:solidFill>
                <a:srgbClr val="1155CC"/>
              </a:solidFill>
              <a:latin typeface="Comic Sans MS"/>
              <a:ea typeface="Comic Sans MS"/>
              <a:cs typeface="Comic Sans MS"/>
              <a:sym typeface="Comic Sans MS"/>
            </a:endParaRPr>
          </a:p>
          <a:p>
            <a:pPr indent="0" lvl="0" marL="0" rtl="0" algn="l">
              <a:spcBef>
                <a:spcPts val="0"/>
              </a:spcBef>
              <a:spcAft>
                <a:spcPts val="0"/>
              </a:spcAft>
              <a:buNone/>
            </a:pPr>
            <a:r>
              <a:rPr lang="en" sz="1800">
                <a:solidFill>
                  <a:srgbClr val="1155CC"/>
                </a:solidFill>
                <a:latin typeface="Comic Sans MS"/>
                <a:ea typeface="Comic Sans MS"/>
                <a:cs typeface="Comic Sans MS"/>
                <a:sym typeface="Comic Sans MS"/>
              </a:rPr>
              <a:t>3:50		Dismissal</a:t>
            </a:r>
            <a:r>
              <a:rPr lang="en">
                <a:solidFill>
                  <a:srgbClr val="1155CC"/>
                </a:solidFill>
                <a:latin typeface="Comic Sans MS"/>
                <a:ea typeface="Comic Sans MS"/>
                <a:cs typeface="Comic Sans MS"/>
                <a:sym typeface="Comic Sans MS"/>
              </a:rPr>
              <a:t>       </a:t>
            </a:r>
            <a:endParaRPr>
              <a:solidFill>
                <a:srgbClr val="1155CC"/>
              </a:solidFill>
              <a:latin typeface="Comic Sans MS"/>
              <a:ea typeface="Comic Sans MS"/>
              <a:cs typeface="Comic Sans MS"/>
              <a:sym typeface="Comic Sans M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17"/>
          <p:cNvSpPr txBox="1"/>
          <p:nvPr/>
        </p:nvSpPr>
        <p:spPr>
          <a:xfrm>
            <a:off x="311700" y="292850"/>
            <a:ext cx="8520600" cy="801000"/>
          </a:xfrm>
          <a:prstGeom prst="rect">
            <a:avLst/>
          </a:prstGeom>
          <a:solidFill>
            <a:srgbClr val="17F9EF">
              <a:alpha val="968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212121"/>
                </a:solidFill>
                <a:latin typeface="Happy Monkey"/>
                <a:ea typeface="Happy Monkey"/>
                <a:cs typeface="Happy Monkey"/>
                <a:sym typeface="Happy Monkey"/>
              </a:rPr>
              <a:t>ELA</a:t>
            </a:r>
            <a:endParaRPr b="1" sz="4800">
              <a:solidFill>
                <a:srgbClr val="212121"/>
              </a:solidFill>
              <a:latin typeface="Happy Monkey"/>
              <a:ea typeface="Happy Monkey"/>
              <a:cs typeface="Happy Monkey"/>
              <a:sym typeface="Happy Monkey"/>
            </a:endParaRPr>
          </a:p>
        </p:txBody>
      </p:sp>
      <p:sp>
        <p:nvSpPr>
          <p:cNvPr id="221" name="Google Shape;221;p17"/>
          <p:cNvSpPr txBox="1"/>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666666"/>
                </a:solidFill>
                <a:latin typeface="Comic Sans MS"/>
                <a:ea typeface="Comic Sans MS"/>
                <a:cs typeface="Comic Sans MS"/>
                <a:sym typeface="Comic Sans MS"/>
              </a:rPr>
              <a:t>                     	   Reading                          		  Writing</a:t>
            </a:r>
            <a:endParaRPr sz="1800">
              <a:solidFill>
                <a:srgbClr val="666666"/>
              </a:solidFill>
              <a:latin typeface="Comic Sans MS"/>
              <a:ea typeface="Comic Sans MS"/>
              <a:cs typeface="Comic Sans MS"/>
              <a:sym typeface="Comic Sans MS"/>
            </a:endParaRPr>
          </a:p>
          <a:p>
            <a:pPr indent="0" lvl="0" marL="0" rtl="0" algn="l">
              <a:lnSpc>
                <a:spcPct val="115000"/>
              </a:lnSpc>
              <a:spcBef>
                <a:spcPts val="1600"/>
              </a:spcBef>
              <a:spcAft>
                <a:spcPts val="0"/>
              </a:spcAft>
              <a:buNone/>
            </a:pPr>
            <a:r>
              <a:t/>
            </a:r>
            <a:endParaRPr sz="1800">
              <a:solidFill>
                <a:srgbClr val="666666"/>
              </a:solidFill>
              <a:latin typeface="Comic Sans MS"/>
              <a:ea typeface="Comic Sans MS"/>
              <a:cs typeface="Comic Sans MS"/>
              <a:sym typeface="Comic Sans MS"/>
            </a:endParaRPr>
          </a:p>
          <a:p>
            <a:pPr indent="0" lvl="0" marL="0" rtl="0" algn="l">
              <a:lnSpc>
                <a:spcPct val="115000"/>
              </a:lnSpc>
              <a:spcBef>
                <a:spcPts val="1600"/>
              </a:spcBef>
              <a:spcAft>
                <a:spcPts val="0"/>
              </a:spcAft>
              <a:buNone/>
            </a:pPr>
            <a:r>
              <a:t/>
            </a:r>
            <a:endParaRPr sz="1800">
              <a:solidFill>
                <a:srgbClr val="666666"/>
              </a:solidFill>
              <a:latin typeface="Comic Sans MS"/>
              <a:ea typeface="Comic Sans MS"/>
              <a:cs typeface="Comic Sans MS"/>
              <a:sym typeface="Comic Sans MS"/>
            </a:endParaRPr>
          </a:p>
          <a:p>
            <a:pPr indent="0" lvl="0" marL="0" rtl="0" algn="l">
              <a:lnSpc>
                <a:spcPct val="115000"/>
              </a:lnSpc>
              <a:spcBef>
                <a:spcPts val="1600"/>
              </a:spcBef>
              <a:spcAft>
                <a:spcPts val="0"/>
              </a:spcAft>
              <a:buNone/>
            </a:pPr>
            <a:r>
              <a:t/>
            </a:r>
            <a:endParaRPr sz="1800">
              <a:solidFill>
                <a:srgbClr val="666666"/>
              </a:solidFill>
              <a:latin typeface="Comic Sans MS"/>
              <a:ea typeface="Comic Sans MS"/>
              <a:cs typeface="Comic Sans MS"/>
              <a:sym typeface="Comic Sans MS"/>
            </a:endParaRPr>
          </a:p>
          <a:p>
            <a:pPr indent="0" lvl="0" marL="0" rtl="0" algn="l">
              <a:lnSpc>
                <a:spcPct val="115000"/>
              </a:lnSpc>
              <a:spcBef>
                <a:spcPts val="1600"/>
              </a:spcBef>
              <a:spcAft>
                <a:spcPts val="1600"/>
              </a:spcAft>
              <a:buNone/>
            </a:pPr>
            <a:r>
              <a:rPr lang="en" sz="1800">
                <a:solidFill>
                  <a:srgbClr val="666666"/>
                </a:solidFill>
                <a:latin typeface="Comic Sans MS"/>
                <a:ea typeface="Comic Sans MS"/>
                <a:cs typeface="Comic Sans MS"/>
                <a:sym typeface="Comic Sans MS"/>
              </a:rPr>
              <a:t>        Star of the Week                                  Independent Activities</a:t>
            </a:r>
            <a:endParaRPr sz="1800">
              <a:solidFill>
                <a:srgbClr val="666666"/>
              </a:solidFill>
              <a:latin typeface="Comic Sans MS"/>
              <a:ea typeface="Comic Sans MS"/>
              <a:cs typeface="Comic Sans MS"/>
              <a:sym typeface="Comic Sans MS"/>
            </a:endParaRPr>
          </a:p>
        </p:txBody>
      </p:sp>
      <p:pic>
        <p:nvPicPr>
          <p:cNvPr id="222" name="Google Shape;222;p17"/>
          <p:cNvPicPr preferRelativeResize="0"/>
          <p:nvPr/>
        </p:nvPicPr>
        <p:blipFill>
          <a:blip r:embed="rId3">
            <a:alphaModFix/>
          </a:blip>
          <a:stretch>
            <a:fillRect/>
          </a:stretch>
        </p:blipFill>
        <p:spPr>
          <a:xfrm>
            <a:off x="2206000" y="1683113"/>
            <a:ext cx="1247775" cy="1266825"/>
          </a:xfrm>
          <a:prstGeom prst="rect">
            <a:avLst/>
          </a:prstGeom>
          <a:noFill/>
          <a:ln>
            <a:noFill/>
          </a:ln>
        </p:spPr>
      </p:pic>
      <p:pic>
        <p:nvPicPr>
          <p:cNvPr id="223" name="Google Shape;223;p17"/>
          <p:cNvPicPr preferRelativeResize="0"/>
          <p:nvPr/>
        </p:nvPicPr>
        <p:blipFill>
          <a:blip r:embed="rId4">
            <a:alphaModFix/>
          </a:blip>
          <a:stretch>
            <a:fillRect/>
          </a:stretch>
        </p:blipFill>
        <p:spPr>
          <a:xfrm>
            <a:off x="5238675" y="1828425"/>
            <a:ext cx="1752600" cy="1076325"/>
          </a:xfrm>
          <a:prstGeom prst="rect">
            <a:avLst/>
          </a:prstGeom>
          <a:noFill/>
          <a:ln>
            <a:noFill/>
          </a:ln>
        </p:spPr>
      </p:pic>
      <p:pic>
        <p:nvPicPr>
          <p:cNvPr id="224" name="Google Shape;224;p17"/>
          <p:cNvPicPr preferRelativeResize="0"/>
          <p:nvPr/>
        </p:nvPicPr>
        <p:blipFill>
          <a:blip r:embed="rId5">
            <a:alphaModFix/>
          </a:blip>
          <a:stretch>
            <a:fillRect/>
          </a:stretch>
        </p:blipFill>
        <p:spPr>
          <a:xfrm>
            <a:off x="7092575" y="1776038"/>
            <a:ext cx="828675" cy="1181100"/>
          </a:xfrm>
          <a:prstGeom prst="rect">
            <a:avLst/>
          </a:prstGeom>
          <a:noFill/>
          <a:ln>
            <a:noFill/>
          </a:ln>
        </p:spPr>
      </p:pic>
      <p:pic>
        <p:nvPicPr>
          <p:cNvPr id="225" name="Google Shape;225;p17"/>
          <p:cNvPicPr preferRelativeResize="0"/>
          <p:nvPr/>
        </p:nvPicPr>
        <p:blipFill>
          <a:blip r:embed="rId6">
            <a:alphaModFix/>
          </a:blip>
          <a:stretch>
            <a:fillRect/>
          </a:stretch>
        </p:blipFill>
        <p:spPr>
          <a:xfrm>
            <a:off x="1320425" y="3625025"/>
            <a:ext cx="1133475" cy="1447800"/>
          </a:xfrm>
          <a:prstGeom prst="rect">
            <a:avLst/>
          </a:prstGeom>
          <a:noFill/>
          <a:ln>
            <a:noFill/>
          </a:ln>
        </p:spPr>
      </p:pic>
      <p:pic>
        <p:nvPicPr>
          <p:cNvPr id="226" name="Google Shape;226;p17"/>
          <p:cNvPicPr preferRelativeResize="0"/>
          <p:nvPr/>
        </p:nvPicPr>
        <p:blipFill>
          <a:blip r:embed="rId7">
            <a:alphaModFix/>
          </a:blip>
          <a:stretch>
            <a:fillRect/>
          </a:stretch>
        </p:blipFill>
        <p:spPr>
          <a:xfrm>
            <a:off x="5344350" y="3639350"/>
            <a:ext cx="2200581" cy="1419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18"/>
          <p:cNvSpPr txBox="1"/>
          <p:nvPr/>
        </p:nvSpPr>
        <p:spPr>
          <a:xfrm>
            <a:off x="2701775" y="227450"/>
            <a:ext cx="3918900" cy="7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000">
                <a:solidFill>
                  <a:srgbClr val="9900FF"/>
                </a:solidFill>
                <a:latin typeface="Happy Monkey"/>
                <a:ea typeface="Happy Monkey"/>
                <a:cs typeface="Happy Monkey"/>
                <a:sym typeface="Happy Monkey"/>
              </a:rPr>
              <a:t>Book Boxes</a:t>
            </a:r>
            <a:endParaRPr b="1" sz="4000">
              <a:solidFill>
                <a:srgbClr val="9900FF"/>
              </a:solidFill>
              <a:latin typeface="Happy Monkey"/>
              <a:ea typeface="Happy Monkey"/>
              <a:cs typeface="Happy Monkey"/>
              <a:sym typeface="Happy Monkey"/>
            </a:endParaRPr>
          </a:p>
        </p:txBody>
      </p:sp>
      <p:pic>
        <p:nvPicPr>
          <p:cNvPr id="232" name="Google Shape;232;p18"/>
          <p:cNvPicPr preferRelativeResize="0"/>
          <p:nvPr/>
        </p:nvPicPr>
        <p:blipFill>
          <a:blip r:embed="rId3">
            <a:alphaModFix/>
          </a:blip>
          <a:stretch>
            <a:fillRect/>
          </a:stretch>
        </p:blipFill>
        <p:spPr>
          <a:xfrm>
            <a:off x="6984825" y="90975"/>
            <a:ext cx="1990725" cy="1466850"/>
          </a:xfrm>
          <a:prstGeom prst="rect">
            <a:avLst/>
          </a:prstGeom>
          <a:noFill/>
          <a:ln>
            <a:noFill/>
          </a:ln>
        </p:spPr>
      </p:pic>
      <p:pic>
        <p:nvPicPr>
          <p:cNvPr id="233" name="Google Shape;233;p18"/>
          <p:cNvPicPr preferRelativeResize="0"/>
          <p:nvPr/>
        </p:nvPicPr>
        <p:blipFill>
          <a:blip r:embed="rId4">
            <a:alphaModFix/>
          </a:blip>
          <a:stretch>
            <a:fillRect/>
          </a:stretch>
        </p:blipFill>
        <p:spPr>
          <a:xfrm>
            <a:off x="841825" y="92900"/>
            <a:ext cx="1028700" cy="1181100"/>
          </a:xfrm>
          <a:prstGeom prst="rect">
            <a:avLst/>
          </a:prstGeom>
          <a:noFill/>
          <a:ln>
            <a:noFill/>
          </a:ln>
        </p:spPr>
      </p:pic>
      <p:pic>
        <p:nvPicPr>
          <p:cNvPr id="234" name="Google Shape;234;p18"/>
          <p:cNvPicPr preferRelativeResize="0"/>
          <p:nvPr/>
        </p:nvPicPr>
        <p:blipFill>
          <a:blip r:embed="rId5">
            <a:alphaModFix/>
          </a:blip>
          <a:stretch>
            <a:fillRect/>
          </a:stretch>
        </p:blipFill>
        <p:spPr>
          <a:xfrm rot="743598">
            <a:off x="7853563" y="3257675"/>
            <a:ext cx="1028700" cy="981075"/>
          </a:xfrm>
          <a:prstGeom prst="rect">
            <a:avLst/>
          </a:prstGeom>
          <a:noFill/>
          <a:ln>
            <a:noFill/>
          </a:ln>
        </p:spPr>
      </p:pic>
      <p:sp>
        <p:nvSpPr>
          <p:cNvPr id="235" name="Google Shape;235;p18"/>
          <p:cNvSpPr txBox="1"/>
          <p:nvPr/>
        </p:nvSpPr>
        <p:spPr>
          <a:xfrm>
            <a:off x="1999925" y="1119000"/>
            <a:ext cx="5322600" cy="3855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omic Sans MS"/>
              <a:buChar char="●"/>
            </a:pPr>
            <a:r>
              <a:rPr lang="en" sz="1800">
                <a:latin typeface="Comic Sans MS"/>
                <a:ea typeface="Comic Sans MS"/>
                <a:cs typeface="Comic Sans MS"/>
                <a:sym typeface="Comic Sans MS"/>
              </a:rPr>
              <a:t>Each student has their own book box to </a:t>
            </a:r>
            <a:endParaRPr sz="1800">
              <a:latin typeface="Comic Sans MS"/>
              <a:ea typeface="Comic Sans MS"/>
              <a:cs typeface="Comic Sans MS"/>
              <a:sym typeface="Comic Sans MS"/>
            </a:endParaRPr>
          </a:p>
          <a:p>
            <a:pPr indent="0" lvl="0" marL="457200" rtl="0" algn="l">
              <a:spcBef>
                <a:spcPts val="0"/>
              </a:spcBef>
              <a:spcAft>
                <a:spcPts val="0"/>
              </a:spcAft>
              <a:buNone/>
            </a:pPr>
            <a:r>
              <a:rPr lang="en" sz="1800">
                <a:latin typeface="Comic Sans MS"/>
                <a:ea typeface="Comic Sans MS"/>
                <a:cs typeface="Comic Sans MS"/>
                <a:sym typeface="Comic Sans MS"/>
              </a:rPr>
              <a:t>use during the ElA block</a:t>
            </a:r>
            <a:endParaRPr sz="1800">
              <a:latin typeface="Comic Sans MS"/>
              <a:ea typeface="Comic Sans MS"/>
              <a:cs typeface="Comic Sans MS"/>
              <a:sym typeface="Comic Sans MS"/>
            </a:endParaRPr>
          </a:p>
          <a:p>
            <a:pPr indent="0" lvl="0" marL="0" rtl="0" algn="ctr">
              <a:spcBef>
                <a:spcPts val="0"/>
              </a:spcBef>
              <a:spcAft>
                <a:spcPts val="0"/>
              </a:spcAft>
              <a:buNone/>
            </a:pPr>
            <a:r>
              <a:rPr lang="en" sz="1800">
                <a:solidFill>
                  <a:srgbClr val="E06666"/>
                </a:solidFill>
                <a:latin typeface="Comic Sans MS"/>
                <a:ea typeface="Comic Sans MS"/>
                <a:cs typeface="Comic Sans MS"/>
                <a:sym typeface="Comic Sans MS"/>
              </a:rPr>
              <a:t>WE COULD USE YOUR HELP…</a:t>
            </a:r>
            <a:endParaRPr sz="1800">
              <a:solidFill>
                <a:srgbClr val="E06666"/>
              </a:solidFill>
              <a:latin typeface="Comic Sans MS"/>
              <a:ea typeface="Comic Sans MS"/>
              <a:cs typeface="Comic Sans MS"/>
              <a:sym typeface="Comic Sans MS"/>
            </a:endParaRPr>
          </a:p>
          <a:p>
            <a:pPr indent="0" lvl="0" marL="0" rtl="0" algn="l">
              <a:spcBef>
                <a:spcPts val="0"/>
              </a:spcBef>
              <a:spcAft>
                <a:spcPts val="0"/>
              </a:spcAft>
              <a:buNone/>
            </a:pPr>
            <a:r>
              <a:t/>
            </a:r>
            <a:endParaRPr sz="1800">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Char char="●"/>
            </a:pPr>
            <a:r>
              <a:rPr lang="en" sz="1800">
                <a:latin typeface="Comic Sans MS"/>
                <a:ea typeface="Comic Sans MS"/>
                <a:cs typeface="Comic Sans MS"/>
                <a:sym typeface="Comic Sans MS"/>
              </a:rPr>
              <a:t>Please send in 3-4 books each month, with your child, so they will have some familiar books to read in their book boxes.</a:t>
            </a:r>
            <a:endParaRPr sz="1800">
              <a:latin typeface="Comic Sans MS"/>
              <a:ea typeface="Comic Sans MS"/>
              <a:cs typeface="Comic Sans MS"/>
              <a:sym typeface="Comic Sans MS"/>
            </a:endParaRPr>
          </a:p>
          <a:p>
            <a:pPr indent="0" lvl="0" marL="457200" rtl="0" algn="l">
              <a:spcBef>
                <a:spcPts val="0"/>
              </a:spcBef>
              <a:spcAft>
                <a:spcPts val="0"/>
              </a:spcAft>
              <a:buNone/>
            </a:pPr>
            <a:r>
              <a:t/>
            </a:r>
            <a:endParaRPr sz="1800">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Char char="●"/>
            </a:pPr>
            <a:r>
              <a:rPr lang="en" sz="1800">
                <a:latin typeface="Comic Sans MS"/>
                <a:ea typeface="Comic Sans MS"/>
                <a:cs typeface="Comic Sans MS"/>
                <a:sym typeface="Comic Sans MS"/>
              </a:rPr>
              <a:t>We could use donations of new or gently used books for our classroom libraries.</a:t>
            </a:r>
            <a:endParaRPr sz="1800">
              <a:latin typeface="Comic Sans MS"/>
              <a:ea typeface="Comic Sans MS"/>
              <a:cs typeface="Comic Sans MS"/>
              <a:sym typeface="Comic Sans MS"/>
            </a:endParaRPr>
          </a:p>
          <a:p>
            <a:pPr indent="0" lvl="0" marL="457200" rtl="0" algn="l">
              <a:spcBef>
                <a:spcPts val="0"/>
              </a:spcBef>
              <a:spcAft>
                <a:spcPts val="0"/>
              </a:spcAft>
              <a:buNone/>
            </a:pPr>
            <a:r>
              <a:t/>
            </a:r>
            <a:endParaRPr sz="1800">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Char char="●"/>
            </a:pPr>
            <a:r>
              <a:rPr lang="en" sz="1800">
                <a:latin typeface="Comic Sans MS"/>
                <a:ea typeface="Comic Sans MS"/>
                <a:cs typeface="Comic Sans MS"/>
                <a:sym typeface="Comic Sans MS"/>
              </a:rPr>
              <a:t>Scholastic book orders help us add to the classroom library.</a:t>
            </a:r>
            <a:endParaRPr sz="1800">
              <a:latin typeface="Comic Sans MS"/>
              <a:ea typeface="Comic Sans MS"/>
              <a:cs typeface="Comic Sans MS"/>
              <a:sym typeface="Comic Sans M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19"/>
          <p:cNvSpPr/>
          <p:nvPr/>
        </p:nvSpPr>
        <p:spPr>
          <a:xfrm>
            <a:off x="600225" y="158725"/>
            <a:ext cx="704700" cy="7047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9"/>
          <p:cNvSpPr/>
          <p:nvPr/>
        </p:nvSpPr>
        <p:spPr>
          <a:xfrm>
            <a:off x="7945200" y="3598300"/>
            <a:ext cx="971700" cy="971700"/>
          </a:xfrm>
          <a:prstGeom prst="donut">
            <a:avLst>
              <a:gd fmla="val 12811"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
          <p:cNvSpPr txBox="1"/>
          <p:nvPr/>
        </p:nvSpPr>
        <p:spPr>
          <a:xfrm>
            <a:off x="3383275" y="0"/>
            <a:ext cx="2118300" cy="125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rgbClr val="1C4587"/>
                </a:solidFill>
                <a:latin typeface="Happy Monkey"/>
                <a:ea typeface="Happy Monkey"/>
                <a:cs typeface="Happy Monkey"/>
                <a:sym typeface="Happy Monkey"/>
              </a:rPr>
              <a:t>Math</a:t>
            </a:r>
            <a:endParaRPr b="1" sz="4800">
              <a:solidFill>
                <a:srgbClr val="1C4587"/>
              </a:solidFill>
              <a:latin typeface="Happy Monkey"/>
              <a:ea typeface="Happy Monkey"/>
              <a:cs typeface="Happy Monkey"/>
              <a:sym typeface="Happy Monkey"/>
            </a:endParaRPr>
          </a:p>
        </p:txBody>
      </p:sp>
      <p:pic>
        <p:nvPicPr>
          <p:cNvPr id="243" name="Google Shape;243;p19"/>
          <p:cNvPicPr preferRelativeResize="0"/>
          <p:nvPr/>
        </p:nvPicPr>
        <p:blipFill>
          <a:blip r:embed="rId3">
            <a:alphaModFix/>
          </a:blip>
          <a:stretch>
            <a:fillRect/>
          </a:stretch>
        </p:blipFill>
        <p:spPr>
          <a:xfrm>
            <a:off x="761363" y="1866900"/>
            <a:ext cx="1304925" cy="1409700"/>
          </a:xfrm>
          <a:prstGeom prst="rect">
            <a:avLst/>
          </a:prstGeom>
          <a:noFill/>
          <a:ln>
            <a:noFill/>
          </a:ln>
        </p:spPr>
      </p:pic>
      <p:sp>
        <p:nvSpPr>
          <p:cNvPr id="244" name="Google Shape;244;p19"/>
          <p:cNvSpPr txBox="1"/>
          <p:nvPr/>
        </p:nvSpPr>
        <p:spPr>
          <a:xfrm>
            <a:off x="2792550" y="1572600"/>
            <a:ext cx="3854700" cy="33771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Comic Sans MS"/>
              <a:buChar char="★"/>
            </a:pPr>
            <a:r>
              <a:rPr lang="en" sz="1600">
                <a:latin typeface="Comic Sans MS"/>
                <a:ea typeface="Comic Sans MS"/>
                <a:cs typeface="Comic Sans MS"/>
                <a:sym typeface="Comic Sans MS"/>
              </a:rPr>
              <a:t>Math Routines</a:t>
            </a:r>
            <a:endParaRPr sz="1600">
              <a:latin typeface="Comic Sans MS"/>
              <a:ea typeface="Comic Sans MS"/>
              <a:cs typeface="Comic Sans MS"/>
              <a:sym typeface="Comic Sans MS"/>
            </a:endParaRPr>
          </a:p>
          <a:p>
            <a:pPr indent="-330200" lvl="0" marL="457200" rtl="0" algn="l">
              <a:spcBef>
                <a:spcPts val="0"/>
              </a:spcBef>
              <a:spcAft>
                <a:spcPts val="0"/>
              </a:spcAft>
              <a:buSzPts val="1600"/>
              <a:buFont typeface="Comic Sans MS"/>
              <a:buChar char="★"/>
            </a:pPr>
            <a:r>
              <a:rPr lang="en" sz="1600">
                <a:latin typeface="Comic Sans MS"/>
                <a:ea typeface="Comic Sans MS"/>
                <a:cs typeface="Comic Sans MS"/>
                <a:sym typeface="Comic Sans MS"/>
              </a:rPr>
              <a:t>Instructional groups</a:t>
            </a:r>
            <a:endParaRPr sz="1600">
              <a:latin typeface="Comic Sans MS"/>
              <a:ea typeface="Comic Sans MS"/>
              <a:cs typeface="Comic Sans MS"/>
              <a:sym typeface="Comic Sans MS"/>
            </a:endParaRPr>
          </a:p>
          <a:p>
            <a:pPr indent="-330200" lvl="1" marL="1371600" rtl="0" algn="l">
              <a:spcBef>
                <a:spcPts val="0"/>
              </a:spcBef>
              <a:spcAft>
                <a:spcPts val="0"/>
              </a:spcAft>
              <a:buSzPts val="1600"/>
              <a:buFont typeface="Comic Sans MS"/>
              <a:buChar char="○"/>
            </a:pPr>
            <a:r>
              <a:rPr lang="en" sz="1600">
                <a:latin typeface="Comic Sans MS"/>
                <a:ea typeface="Comic Sans MS"/>
                <a:cs typeface="Comic Sans MS"/>
                <a:sym typeface="Comic Sans MS"/>
              </a:rPr>
              <a:t>Vocabulary</a:t>
            </a:r>
            <a:endParaRPr sz="1600">
              <a:latin typeface="Comic Sans MS"/>
              <a:ea typeface="Comic Sans MS"/>
              <a:cs typeface="Comic Sans MS"/>
              <a:sym typeface="Comic Sans MS"/>
            </a:endParaRPr>
          </a:p>
          <a:p>
            <a:pPr indent="-330200" lvl="1" marL="1371600" rtl="0" algn="l">
              <a:spcBef>
                <a:spcPts val="0"/>
              </a:spcBef>
              <a:spcAft>
                <a:spcPts val="0"/>
              </a:spcAft>
              <a:buSzPts val="1600"/>
              <a:buFont typeface="Comic Sans MS"/>
              <a:buChar char="○"/>
            </a:pPr>
            <a:r>
              <a:rPr lang="en" sz="1600">
                <a:latin typeface="Comic Sans MS"/>
                <a:ea typeface="Comic Sans MS"/>
                <a:cs typeface="Comic Sans MS"/>
                <a:sym typeface="Comic Sans MS"/>
              </a:rPr>
              <a:t>Hands-on activities/games</a:t>
            </a:r>
            <a:endParaRPr sz="1600">
              <a:latin typeface="Comic Sans MS"/>
              <a:ea typeface="Comic Sans MS"/>
              <a:cs typeface="Comic Sans MS"/>
              <a:sym typeface="Comic Sans MS"/>
            </a:endParaRPr>
          </a:p>
          <a:p>
            <a:pPr indent="0" lvl="0" marL="0" rtl="0" algn="l">
              <a:spcBef>
                <a:spcPts val="0"/>
              </a:spcBef>
              <a:spcAft>
                <a:spcPts val="0"/>
              </a:spcAft>
              <a:buNone/>
            </a:pPr>
            <a:r>
              <a:t/>
            </a:r>
            <a:endParaRPr sz="1600">
              <a:latin typeface="Comic Sans MS"/>
              <a:ea typeface="Comic Sans MS"/>
              <a:cs typeface="Comic Sans MS"/>
              <a:sym typeface="Comic Sans MS"/>
            </a:endParaRPr>
          </a:p>
          <a:p>
            <a:pPr indent="-330200" lvl="0" marL="457200" rtl="0" algn="l">
              <a:spcBef>
                <a:spcPts val="0"/>
              </a:spcBef>
              <a:spcAft>
                <a:spcPts val="0"/>
              </a:spcAft>
              <a:buSzPts val="1600"/>
              <a:buFont typeface="Comic Sans MS"/>
              <a:buChar char="➔"/>
            </a:pPr>
            <a:r>
              <a:rPr lang="en" sz="1600">
                <a:latin typeface="Comic Sans MS"/>
                <a:ea typeface="Comic Sans MS"/>
                <a:cs typeface="Comic Sans MS"/>
                <a:sym typeface="Comic Sans MS"/>
              </a:rPr>
              <a:t>Problem solving</a:t>
            </a:r>
            <a:endParaRPr sz="1600">
              <a:latin typeface="Comic Sans MS"/>
              <a:ea typeface="Comic Sans MS"/>
              <a:cs typeface="Comic Sans MS"/>
              <a:sym typeface="Comic Sans MS"/>
            </a:endParaRPr>
          </a:p>
          <a:p>
            <a:pPr indent="-330200" lvl="0" marL="457200" rtl="0" algn="l">
              <a:spcBef>
                <a:spcPts val="0"/>
              </a:spcBef>
              <a:spcAft>
                <a:spcPts val="0"/>
              </a:spcAft>
              <a:buSzPts val="1600"/>
              <a:buFont typeface="Comic Sans MS"/>
              <a:buChar char="➔"/>
            </a:pPr>
            <a:r>
              <a:rPr lang="en" sz="1600">
                <a:latin typeface="Comic Sans MS"/>
                <a:ea typeface="Comic Sans MS"/>
                <a:cs typeface="Comic Sans MS"/>
                <a:sym typeface="Comic Sans MS"/>
              </a:rPr>
              <a:t>Place value</a:t>
            </a:r>
            <a:endParaRPr sz="1600">
              <a:latin typeface="Comic Sans MS"/>
              <a:ea typeface="Comic Sans MS"/>
              <a:cs typeface="Comic Sans MS"/>
              <a:sym typeface="Comic Sans MS"/>
            </a:endParaRPr>
          </a:p>
          <a:p>
            <a:pPr indent="-330200" lvl="0" marL="457200" rtl="0" algn="l">
              <a:spcBef>
                <a:spcPts val="0"/>
              </a:spcBef>
              <a:spcAft>
                <a:spcPts val="0"/>
              </a:spcAft>
              <a:buSzPts val="1600"/>
              <a:buFont typeface="Comic Sans MS"/>
              <a:buChar char="➔"/>
            </a:pPr>
            <a:r>
              <a:rPr lang="en" sz="1600">
                <a:latin typeface="Comic Sans MS"/>
                <a:ea typeface="Comic Sans MS"/>
                <a:cs typeface="Comic Sans MS"/>
                <a:sym typeface="Comic Sans MS"/>
              </a:rPr>
              <a:t>Addition/Subtraction</a:t>
            </a:r>
            <a:endParaRPr sz="1600">
              <a:latin typeface="Comic Sans MS"/>
              <a:ea typeface="Comic Sans MS"/>
              <a:cs typeface="Comic Sans MS"/>
              <a:sym typeface="Comic Sans MS"/>
            </a:endParaRPr>
          </a:p>
          <a:p>
            <a:pPr indent="-330200" lvl="0" marL="457200" rtl="0" algn="l">
              <a:spcBef>
                <a:spcPts val="0"/>
              </a:spcBef>
              <a:spcAft>
                <a:spcPts val="0"/>
              </a:spcAft>
              <a:buSzPts val="1600"/>
              <a:buFont typeface="Comic Sans MS"/>
              <a:buChar char="➔"/>
            </a:pPr>
            <a:r>
              <a:rPr lang="en" sz="1600">
                <a:latin typeface="Comic Sans MS"/>
                <a:ea typeface="Comic Sans MS"/>
                <a:cs typeface="Comic Sans MS"/>
                <a:sym typeface="Comic Sans MS"/>
              </a:rPr>
              <a:t>Fact Fluency</a:t>
            </a:r>
            <a:endParaRPr sz="1600">
              <a:latin typeface="Comic Sans MS"/>
              <a:ea typeface="Comic Sans MS"/>
              <a:cs typeface="Comic Sans MS"/>
              <a:sym typeface="Comic Sans MS"/>
            </a:endParaRPr>
          </a:p>
          <a:p>
            <a:pPr indent="-330200" lvl="0" marL="457200" rtl="0" algn="l">
              <a:spcBef>
                <a:spcPts val="0"/>
              </a:spcBef>
              <a:spcAft>
                <a:spcPts val="0"/>
              </a:spcAft>
              <a:buSzPts val="1600"/>
              <a:buFont typeface="Comic Sans MS"/>
              <a:buChar char="➔"/>
            </a:pPr>
            <a:r>
              <a:rPr lang="en" sz="1600">
                <a:latin typeface="Comic Sans MS"/>
                <a:ea typeface="Comic Sans MS"/>
                <a:cs typeface="Comic Sans MS"/>
                <a:sym typeface="Comic Sans MS"/>
              </a:rPr>
              <a:t>Time</a:t>
            </a:r>
            <a:endParaRPr sz="1600">
              <a:latin typeface="Comic Sans MS"/>
              <a:ea typeface="Comic Sans MS"/>
              <a:cs typeface="Comic Sans MS"/>
              <a:sym typeface="Comic Sans MS"/>
            </a:endParaRPr>
          </a:p>
          <a:p>
            <a:pPr indent="-330200" lvl="0" marL="457200" rtl="0" algn="l">
              <a:spcBef>
                <a:spcPts val="0"/>
              </a:spcBef>
              <a:spcAft>
                <a:spcPts val="0"/>
              </a:spcAft>
              <a:buSzPts val="1600"/>
              <a:buFont typeface="Comic Sans MS"/>
              <a:buChar char="➔"/>
            </a:pPr>
            <a:r>
              <a:rPr lang="en" sz="1600">
                <a:latin typeface="Comic Sans MS"/>
                <a:ea typeface="Comic Sans MS"/>
                <a:cs typeface="Comic Sans MS"/>
                <a:sym typeface="Comic Sans MS"/>
              </a:rPr>
              <a:t>Measurement</a:t>
            </a:r>
            <a:endParaRPr sz="1600">
              <a:latin typeface="Comic Sans MS"/>
              <a:ea typeface="Comic Sans MS"/>
              <a:cs typeface="Comic Sans MS"/>
              <a:sym typeface="Comic Sans MS"/>
            </a:endParaRPr>
          </a:p>
          <a:p>
            <a:pPr indent="-330200" lvl="0" marL="457200" rtl="0" algn="l">
              <a:spcBef>
                <a:spcPts val="0"/>
              </a:spcBef>
              <a:spcAft>
                <a:spcPts val="0"/>
              </a:spcAft>
              <a:buSzPts val="1600"/>
              <a:buFont typeface="Comic Sans MS"/>
              <a:buChar char="➔"/>
            </a:pPr>
            <a:r>
              <a:rPr lang="en" sz="1600">
                <a:latin typeface="Comic Sans MS"/>
                <a:ea typeface="Comic Sans MS"/>
                <a:cs typeface="Comic Sans MS"/>
                <a:sym typeface="Comic Sans MS"/>
              </a:rPr>
              <a:t>Shapes/Attributes</a:t>
            </a:r>
            <a:endParaRPr sz="1600">
              <a:latin typeface="Comic Sans MS"/>
              <a:ea typeface="Comic Sans MS"/>
              <a:cs typeface="Comic Sans MS"/>
              <a:sym typeface="Comic Sans MS"/>
            </a:endParaRPr>
          </a:p>
        </p:txBody>
      </p:sp>
      <p:sp>
        <p:nvSpPr>
          <p:cNvPr id="245" name="Google Shape;245;p19"/>
          <p:cNvSpPr txBox="1"/>
          <p:nvPr/>
        </p:nvSpPr>
        <p:spPr>
          <a:xfrm>
            <a:off x="2291400" y="916200"/>
            <a:ext cx="4009800" cy="65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CC0000"/>
                </a:solidFill>
                <a:latin typeface="Happy Monkey"/>
                <a:ea typeface="Happy Monkey"/>
                <a:cs typeface="Happy Monkey"/>
                <a:sym typeface="Happy Monkey"/>
              </a:rPr>
              <a:t>Flexible Grouping</a:t>
            </a:r>
            <a:endParaRPr b="1" sz="3000">
              <a:solidFill>
                <a:srgbClr val="CC0000"/>
              </a:solidFill>
              <a:latin typeface="Happy Monkey"/>
              <a:ea typeface="Happy Monkey"/>
              <a:cs typeface="Happy Monkey"/>
              <a:sym typeface="Happy Monkey"/>
            </a:endParaRPr>
          </a:p>
        </p:txBody>
      </p:sp>
      <p:pic>
        <p:nvPicPr>
          <p:cNvPr id="246" name="Google Shape;246;p19"/>
          <p:cNvPicPr preferRelativeResize="0"/>
          <p:nvPr/>
        </p:nvPicPr>
        <p:blipFill>
          <a:blip r:embed="rId4">
            <a:alphaModFix/>
          </a:blip>
          <a:stretch>
            <a:fillRect/>
          </a:stretch>
        </p:blipFill>
        <p:spPr>
          <a:xfrm>
            <a:off x="6552925" y="2360125"/>
            <a:ext cx="2540649" cy="1967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mph" presetID="8" presetSubtype="0">
                                  <p:stCondLst>
                                    <p:cond delay="0"/>
                                  </p:stCondLst>
                                  <p:childTnLst>
                                    <p:animRot by="-21600000">
                                      <p:cBhvr>
                                        <p:cTn dur="1000" fill="hold"/>
                                        <p:tgtEl>
                                          <p:spTgt spid="245"/>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20"/>
          <p:cNvSpPr txBox="1"/>
          <p:nvPr/>
        </p:nvSpPr>
        <p:spPr>
          <a:xfrm>
            <a:off x="2681325" y="301375"/>
            <a:ext cx="4783800" cy="801000"/>
          </a:xfrm>
          <a:prstGeom prst="rect">
            <a:avLst/>
          </a:prstGeom>
          <a:noFill/>
          <a:ln cap="flat" cmpd="sng" w="3810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4200">
                <a:solidFill>
                  <a:srgbClr val="212121"/>
                </a:solidFill>
                <a:latin typeface="Happy Monkey"/>
                <a:ea typeface="Happy Monkey"/>
                <a:cs typeface="Happy Monkey"/>
                <a:sym typeface="Happy Monkey"/>
              </a:rPr>
              <a:t>Science</a:t>
            </a:r>
            <a:endParaRPr b="1" sz="4200">
              <a:solidFill>
                <a:srgbClr val="212121"/>
              </a:solidFill>
              <a:latin typeface="Happy Monkey"/>
              <a:ea typeface="Happy Monkey"/>
              <a:cs typeface="Happy Monkey"/>
              <a:sym typeface="Happy Monkey"/>
            </a:endParaRPr>
          </a:p>
        </p:txBody>
      </p:sp>
      <p:sp>
        <p:nvSpPr>
          <p:cNvPr id="252" name="Google Shape;252;p20"/>
          <p:cNvSpPr txBox="1"/>
          <p:nvPr/>
        </p:nvSpPr>
        <p:spPr>
          <a:xfrm>
            <a:off x="3422250" y="1238350"/>
            <a:ext cx="3057900" cy="3771000"/>
          </a:xfrm>
          <a:prstGeom prst="rect">
            <a:avLst/>
          </a:prstGeom>
          <a:noFill/>
          <a:ln>
            <a:noFill/>
          </a:ln>
        </p:spPr>
        <p:txBody>
          <a:bodyPr anchorCtr="0" anchor="ctr" bIns="91425" lIns="91425" spcFirstLastPara="1" rIns="91425" wrap="square" tIns="91425">
            <a:noAutofit/>
          </a:bodyPr>
          <a:lstStyle/>
          <a:p>
            <a:pPr indent="-381000" lvl="0" marL="457200" rtl="0" algn="ctr">
              <a:lnSpc>
                <a:spcPct val="100000"/>
              </a:lnSpc>
              <a:spcBef>
                <a:spcPts val="0"/>
              </a:spcBef>
              <a:spcAft>
                <a:spcPts val="0"/>
              </a:spcAft>
              <a:buClr>
                <a:srgbClr val="2FAD4C"/>
              </a:buClr>
              <a:buSzPts val="2400"/>
              <a:buFont typeface="Comic Sans MS"/>
              <a:buChar char="●"/>
            </a:pPr>
            <a:r>
              <a:rPr lang="en" sz="2400">
                <a:solidFill>
                  <a:srgbClr val="2FAD4C"/>
                </a:solidFill>
                <a:latin typeface="Comic Sans MS"/>
                <a:ea typeface="Comic Sans MS"/>
                <a:cs typeface="Comic Sans MS"/>
                <a:sym typeface="Comic Sans MS"/>
              </a:rPr>
              <a:t>Animal &amp; Plant Structures</a:t>
            </a:r>
            <a:endParaRPr sz="2400">
              <a:solidFill>
                <a:srgbClr val="2FAD4C"/>
              </a:solidFill>
              <a:latin typeface="Comic Sans MS"/>
              <a:ea typeface="Comic Sans MS"/>
              <a:cs typeface="Comic Sans MS"/>
              <a:sym typeface="Comic Sans MS"/>
            </a:endParaRPr>
          </a:p>
          <a:p>
            <a:pPr indent="-381000" lvl="0" marL="457200" rtl="0" algn="ctr">
              <a:lnSpc>
                <a:spcPct val="100000"/>
              </a:lnSpc>
              <a:spcBef>
                <a:spcPts val="0"/>
              </a:spcBef>
              <a:spcAft>
                <a:spcPts val="0"/>
              </a:spcAft>
              <a:buClr>
                <a:srgbClr val="2FAD4C"/>
              </a:buClr>
              <a:buSzPts val="2400"/>
              <a:buFont typeface="Comic Sans MS"/>
              <a:buChar char="●"/>
            </a:pPr>
            <a:r>
              <a:rPr lang="en" sz="2400">
                <a:solidFill>
                  <a:srgbClr val="2FAD4C"/>
                </a:solidFill>
                <a:latin typeface="Comic Sans MS"/>
                <a:ea typeface="Comic Sans MS"/>
                <a:cs typeface="Comic Sans MS"/>
                <a:sym typeface="Comic Sans MS"/>
              </a:rPr>
              <a:t>Patterns in Space</a:t>
            </a:r>
            <a:endParaRPr sz="2400">
              <a:solidFill>
                <a:srgbClr val="2FAD4C"/>
              </a:solidFill>
              <a:latin typeface="Comic Sans MS"/>
              <a:ea typeface="Comic Sans MS"/>
              <a:cs typeface="Comic Sans MS"/>
              <a:sym typeface="Comic Sans MS"/>
            </a:endParaRPr>
          </a:p>
          <a:p>
            <a:pPr indent="-381000" lvl="0" marL="457200" rtl="0" algn="ctr">
              <a:lnSpc>
                <a:spcPct val="150000"/>
              </a:lnSpc>
              <a:spcBef>
                <a:spcPts val="0"/>
              </a:spcBef>
              <a:spcAft>
                <a:spcPts val="0"/>
              </a:spcAft>
              <a:buClr>
                <a:srgbClr val="2FAD4C"/>
              </a:buClr>
              <a:buSzPts val="2400"/>
              <a:buFont typeface="Comic Sans MS"/>
              <a:buChar char="●"/>
            </a:pPr>
            <a:r>
              <a:rPr lang="en" sz="2400">
                <a:solidFill>
                  <a:srgbClr val="2FAD4C"/>
                </a:solidFill>
                <a:latin typeface="Comic Sans MS"/>
                <a:ea typeface="Comic Sans MS"/>
                <a:cs typeface="Comic Sans MS"/>
                <a:sym typeface="Comic Sans MS"/>
              </a:rPr>
              <a:t>Light</a:t>
            </a:r>
            <a:endParaRPr sz="2400">
              <a:solidFill>
                <a:srgbClr val="2FAD4C"/>
              </a:solidFill>
              <a:latin typeface="Comic Sans MS"/>
              <a:ea typeface="Comic Sans MS"/>
              <a:cs typeface="Comic Sans MS"/>
              <a:sym typeface="Comic Sans MS"/>
            </a:endParaRPr>
          </a:p>
          <a:p>
            <a:pPr indent="-381000" lvl="0" marL="457200" rtl="0" algn="ctr">
              <a:lnSpc>
                <a:spcPct val="150000"/>
              </a:lnSpc>
              <a:spcBef>
                <a:spcPts val="0"/>
              </a:spcBef>
              <a:spcAft>
                <a:spcPts val="0"/>
              </a:spcAft>
              <a:buClr>
                <a:srgbClr val="2FAD4C"/>
              </a:buClr>
              <a:buSzPts val="2400"/>
              <a:buFont typeface="Comic Sans MS"/>
              <a:buChar char="●"/>
            </a:pPr>
            <a:r>
              <a:rPr lang="en" sz="2400">
                <a:solidFill>
                  <a:srgbClr val="2FAD4C"/>
                </a:solidFill>
                <a:latin typeface="Comic Sans MS"/>
                <a:ea typeface="Comic Sans MS"/>
                <a:cs typeface="Comic Sans MS"/>
                <a:sym typeface="Comic Sans MS"/>
              </a:rPr>
              <a:t>Sound </a:t>
            </a:r>
            <a:endParaRPr sz="2400">
              <a:solidFill>
                <a:srgbClr val="2FAD4C"/>
              </a:solidFill>
            </a:endParaRPr>
          </a:p>
        </p:txBody>
      </p:sp>
      <p:pic>
        <p:nvPicPr>
          <p:cNvPr id="253" name="Google Shape;253;p20"/>
          <p:cNvPicPr preferRelativeResize="0"/>
          <p:nvPr/>
        </p:nvPicPr>
        <p:blipFill>
          <a:blip r:embed="rId3">
            <a:alphaModFix/>
          </a:blip>
          <a:stretch>
            <a:fillRect/>
          </a:stretch>
        </p:blipFill>
        <p:spPr>
          <a:xfrm>
            <a:off x="2541000" y="1524650"/>
            <a:ext cx="728875" cy="1002200"/>
          </a:xfrm>
          <a:prstGeom prst="rect">
            <a:avLst/>
          </a:prstGeom>
          <a:noFill/>
          <a:ln>
            <a:noFill/>
          </a:ln>
        </p:spPr>
      </p:pic>
      <p:pic>
        <p:nvPicPr>
          <p:cNvPr id="254" name="Google Shape;254;p20"/>
          <p:cNvPicPr preferRelativeResize="0"/>
          <p:nvPr/>
        </p:nvPicPr>
        <p:blipFill>
          <a:blip r:embed="rId4">
            <a:alphaModFix/>
          </a:blip>
          <a:stretch>
            <a:fillRect/>
          </a:stretch>
        </p:blipFill>
        <p:spPr>
          <a:xfrm>
            <a:off x="6632525" y="2209203"/>
            <a:ext cx="1358650" cy="1055375"/>
          </a:xfrm>
          <a:prstGeom prst="rect">
            <a:avLst/>
          </a:prstGeom>
          <a:noFill/>
          <a:ln>
            <a:noFill/>
          </a:ln>
        </p:spPr>
      </p:pic>
      <p:pic>
        <p:nvPicPr>
          <p:cNvPr id="255" name="Google Shape;255;p20"/>
          <p:cNvPicPr preferRelativeResize="0"/>
          <p:nvPr/>
        </p:nvPicPr>
        <p:blipFill>
          <a:blip r:embed="rId5">
            <a:alphaModFix/>
          </a:blip>
          <a:stretch>
            <a:fillRect/>
          </a:stretch>
        </p:blipFill>
        <p:spPr>
          <a:xfrm>
            <a:off x="5903650" y="3992600"/>
            <a:ext cx="728875" cy="6478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21"/>
          <p:cNvSpPr txBox="1"/>
          <p:nvPr/>
        </p:nvSpPr>
        <p:spPr>
          <a:xfrm>
            <a:off x="2681325" y="301375"/>
            <a:ext cx="4783800" cy="801000"/>
          </a:xfrm>
          <a:prstGeom prst="rect">
            <a:avLst/>
          </a:prstGeom>
          <a:noFill/>
          <a:ln cap="flat" cmpd="sng" w="3810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4200">
                <a:solidFill>
                  <a:srgbClr val="212121"/>
                </a:solidFill>
                <a:latin typeface="Happy Monkey"/>
                <a:ea typeface="Happy Monkey"/>
                <a:cs typeface="Happy Monkey"/>
                <a:sym typeface="Happy Monkey"/>
              </a:rPr>
              <a:t>Social Studies</a:t>
            </a:r>
            <a:endParaRPr b="1" sz="4200">
              <a:solidFill>
                <a:srgbClr val="212121"/>
              </a:solidFill>
              <a:latin typeface="Happy Monkey"/>
              <a:ea typeface="Happy Monkey"/>
              <a:cs typeface="Happy Monkey"/>
              <a:sym typeface="Happy Monkey"/>
            </a:endParaRPr>
          </a:p>
        </p:txBody>
      </p:sp>
      <p:sp>
        <p:nvSpPr>
          <p:cNvPr id="261" name="Google Shape;261;p21"/>
          <p:cNvSpPr txBox="1"/>
          <p:nvPr/>
        </p:nvSpPr>
        <p:spPr>
          <a:xfrm>
            <a:off x="3434225" y="1357725"/>
            <a:ext cx="3415800" cy="3393900"/>
          </a:xfrm>
          <a:prstGeom prst="rect">
            <a:avLst/>
          </a:prstGeom>
          <a:noFill/>
          <a:ln>
            <a:noFill/>
          </a:ln>
        </p:spPr>
        <p:txBody>
          <a:bodyPr anchorCtr="0" anchor="ctr" bIns="91425" lIns="91425" spcFirstLastPara="1" rIns="91425" wrap="square" tIns="91425">
            <a:noAutofit/>
          </a:bodyPr>
          <a:lstStyle/>
          <a:p>
            <a:pPr indent="-381000" lvl="0" marL="457200" rtl="0" algn="ctr">
              <a:lnSpc>
                <a:spcPct val="115000"/>
              </a:lnSpc>
              <a:spcBef>
                <a:spcPts val="0"/>
              </a:spcBef>
              <a:spcAft>
                <a:spcPts val="0"/>
              </a:spcAft>
              <a:buClr>
                <a:srgbClr val="0000FF"/>
              </a:buClr>
              <a:buSzPts val="2400"/>
              <a:buFont typeface="Comic Sans MS"/>
              <a:buChar char="●"/>
            </a:pPr>
            <a:r>
              <a:rPr lang="en" sz="2400">
                <a:solidFill>
                  <a:srgbClr val="0000FF"/>
                </a:solidFill>
                <a:latin typeface="Comic Sans MS"/>
                <a:ea typeface="Comic Sans MS"/>
                <a:cs typeface="Comic Sans MS"/>
                <a:sym typeface="Comic Sans MS"/>
              </a:rPr>
              <a:t>Working Together</a:t>
            </a:r>
            <a:endParaRPr sz="2400">
              <a:solidFill>
                <a:srgbClr val="0000FF"/>
              </a:solidFill>
              <a:latin typeface="Comic Sans MS"/>
              <a:ea typeface="Comic Sans MS"/>
              <a:cs typeface="Comic Sans MS"/>
              <a:sym typeface="Comic Sans MS"/>
            </a:endParaRPr>
          </a:p>
          <a:p>
            <a:pPr indent="-381000" lvl="0" marL="457200" rtl="0" algn="ctr">
              <a:lnSpc>
                <a:spcPct val="115000"/>
              </a:lnSpc>
              <a:spcBef>
                <a:spcPts val="0"/>
              </a:spcBef>
              <a:spcAft>
                <a:spcPts val="0"/>
              </a:spcAft>
              <a:buClr>
                <a:srgbClr val="0000FF"/>
              </a:buClr>
              <a:buSzPts val="2400"/>
              <a:buFont typeface="Comic Sans MS"/>
              <a:buChar char="●"/>
            </a:pPr>
            <a:r>
              <a:rPr lang="en" sz="2400">
                <a:solidFill>
                  <a:srgbClr val="0000FF"/>
                </a:solidFill>
                <a:latin typeface="Comic Sans MS"/>
                <a:ea typeface="Comic Sans MS"/>
                <a:cs typeface="Comic Sans MS"/>
                <a:sym typeface="Comic Sans MS"/>
              </a:rPr>
              <a:t>Our Community of Cultures</a:t>
            </a:r>
            <a:endParaRPr sz="2400">
              <a:solidFill>
                <a:srgbClr val="0000FF"/>
              </a:solidFill>
              <a:latin typeface="Comic Sans MS"/>
              <a:ea typeface="Comic Sans MS"/>
              <a:cs typeface="Comic Sans MS"/>
              <a:sym typeface="Comic Sans MS"/>
            </a:endParaRPr>
          </a:p>
          <a:p>
            <a:pPr indent="-381000" lvl="0" marL="457200" rtl="0" algn="ctr">
              <a:lnSpc>
                <a:spcPct val="115000"/>
              </a:lnSpc>
              <a:spcBef>
                <a:spcPts val="0"/>
              </a:spcBef>
              <a:spcAft>
                <a:spcPts val="0"/>
              </a:spcAft>
              <a:buClr>
                <a:srgbClr val="0000FF"/>
              </a:buClr>
              <a:buSzPts val="2400"/>
              <a:buFont typeface="Comic Sans MS"/>
              <a:buChar char="●"/>
            </a:pPr>
            <a:r>
              <a:rPr lang="en" sz="2400">
                <a:solidFill>
                  <a:srgbClr val="0000FF"/>
                </a:solidFill>
                <a:latin typeface="Comic Sans MS"/>
                <a:ea typeface="Comic Sans MS"/>
                <a:cs typeface="Comic Sans MS"/>
                <a:sym typeface="Comic Sans MS"/>
              </a:rPr>
              <a:t>Communities at Work</a:t>
            </a:r>
            <a:endParaRPr sz="2400">
              <a:solidFill>
                <a:srgbClr val="0000FF"/>
              </a:solidFill>
              <a:latin typeface="Comic Sans MS"/>
              <a:ea typeface="Comic Sans MS"/>
              <a:cs typeface="Comic Sans MS"/>
              <a:sym typeface="Comic Sans MS"/>
            </a:endParaRPr>
          </a:p>
          <a:p>
            <a:pPr indent="-381000" lvl="0" marL="457200" rtl="0" algn="ctr">
              <a:lnSpc>
                <a:spcPct val="115000"/>
              </a:lnSpc>
              <a:spcBef>
                <a:spcPts val="0"/>
              </a:spcBef>
              <a:spcAft>
                <a:spcPts val="0"/>
              </a:spcAft>
              <a:buClr>
                <a:srgbClr val="0000FF"/>
              </a:buClr>
              <a:buSzPts val="2400"/>
              <a:buFont typeface="Comic Sans MS"/>
              <a:buChar char="●"/>
            </a:pPr>
            <a:r>
              <a:rPr lang="en" sz="2400">
                <a:solidFill>
                  <a:srgbClr val="0000FF"/>
                </a:solidFill>
                <a:latin typeface="Comic Sans MS"/>
                <a:ea typeface="Comic Sans MS"/>
                <a:cs typeface="Comic Sans MS"/>
                <a:sym typeface="Comic Sans MS"/>
              </a:rPr>
              <a:t>Our Changing World</a:t>
            </a:r>
            <a:endParaRPr sz="2400"/>
          </a:p>
        </p:txBody>
      </p:sp>
      <p:pic>
        <p:nvPicPr>
          <p:cNvPr id="262" name="Google Shape;262;p21"/>
          <p:cNvPicPr preferRelativeResize="0"/>
          <p:nvPr/>
        </p:nvPicPr>
        <p:blipFill>
          <a:blip r:embed="rId3">
            <a:alphaModFix/>
          </a:blip>
          <a:stretch>
            <a:fillRect/>
          </a:stretch>
        </p:blipFill>
        <p:spPr>
          <a:xfrm>
            <a:off x="6162033" y="4142025"/>
            <a:ext cx="859692" cy="609600"/>
          </a:xfrm>
          <a:prstGeom prst="rect">
            <a:avLst/>
          </a:prstGeom>
          <a:noFill/>
          <a:ln>
            <a:noFill/>
          </a:ln>
        </p:spPr>
      </p:pic>
      <p:pic>
        <p:nvPicPr>
          <p:cNvPr id="263" name="Google Shape;263;p21"/>
          <p:cNvPicPr preferRelativeResize="0"/>
          <p:nvPr/>
        </p:nvPicPr>
        <p:blipFill>
          <a:blip r:embed="rId4">
            <a:alphaModFix/>
          </a:blip>
          <a:stretch>
            <a:fillRect/>
          </a:stretch>
        </p:blipFill>
        <p:spPr>
          <a:xfrm>
            <a:off x="7307800" y="4217440"/>
            <a:ext cx="1156075" cy="458760"/>
          </a:xfrm>
          <a:prstGeom prst="rect">
            <a:avLst/>
          </a:prstGeom>
          <a:noFill/>
          <a:ln>
            <a:noFill/>
          </a:ln>
        </p:spPr>
      </p:pic>
      <p:pic>
        <p:nvPicPr>
          <p:cNvPr id="264" name="Google Shape;264;p21"/>
          <p:cNvPicPr preferRelativeResize="0"/>
          <p:nvPr/>
        </p:nvPicPr>
        <p:blipFill>
          <a:blip r:embed="rId5">
            <a:alphaModFix/>
          </a:blip>
          <a:stretch>
            <a:fillRect/>
          </a:stretch>
        </p:blipFill>
        <p:spPr>
          <a:xfrm>
            <a:off x="6850031" y="2685275"/>
            <a:ext cx="523875" cy="738798"/>
          </a:xfrm>
          <a:prstGeom prst="rect">
            <a:avLst/>
          </a:prstGeom>
          <a:noFill/>
          <a:ln>
            <a:noFill/>
          </a:ln>
        </p:spPr>
      </p:pic>
      <p:pic>
        <p:nvPicPr>
          <p:cNvPr id="265" name="Google Shape;265;p21"/>
          <p:cNvPicPr preferRelativeResize="0"/>
          <p:nvPr/>
        </p:nvPicPr>
        <p:blipFill>
          <a:blip r:embed="rId6">
            <a:alphaModFix/>
          </a:blip>
          <a:stretch>
            <a:fillRect/>
          </a:stretch>
        </p:blipFill>
        <p:spPr>
          <a:xfrm>
            <a:off x="7465130" y="2685275"/>
            <a:ext cx="654020" cy="738800"/>
          </a:xfrm>
          <a:prstGeom prst="rect">
            <a:avLst/>
          </a:prstGeom>
          <a:noFill/>
          <a:ln>
            <a:noFill/>
          </a:ln>
        </p:spPr>
      </p:pic>
      <p:pic>
        <p:nvPicPr>
          <p:cNvPr id="266" name="Google Shape;266;p21"/>
          <p:cNvPicPr preferRelativeResize="0"/>
          <p:nvPr/>
        </p:nvPicPr>
        <p:blipFill>
          <a:blip r:embed="rId7">
            <a:alphaModFix/>
          </a:blip>
          <a:stretch>
            <a:fillRect/>
          </a:stretch>
        </p:blipFill>
        <p:spPr>
          <a:xfrm>
            <a:off x="1581700" y="1190651"/>
            <a:ext cx="1489399" cy="183777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u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